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4"/>
  </p:sldMasterIdLst>
  <p:notesMasterIdLst>
    <p:notesMasterId r:id="rId107"/>
  </p:notesMasterIdLst>
  <p:sldIdLst>
    <p:sldId id="256" r:id="rId5"/>
    <p:sldId id="487" r:id="rId6"/>
    <p:sldId id="318" r:id="rId7"/>
    <p:sldId id="285" r:id="rId8"/>
    <p:sldId id="319" r:id="rId9"/>
    <p:sldId id="332" r:id="rId10"/>
    <p:sldId id="336" r:id="rId11"/>
    <p:sldId id="333" r:id="rId12"/>
    <p:sldId id="361" r:id="rId13"/>
    <p:sldId id="362" r:id="rId14"/>
    <p:sldId id="334" r:id="rId15"/>
    <p:sldId id="288" r:id="rId16"/>
    <p:sldId id="320" r:id="rId17"/>
    <p:sldId id="329" r:id="rId18"/>
    <p:sldId id="337" r:id="rId19"/>
    <p:sldId id="360" r:id="rId20"/>
    <p:sldId id="331" r:id="rId21"/>
    <p:sldId id="330" r:id="rId22"/>
    <p:sldId id="335" r:id="rId23"/>
    <p:sldId id="321" r:id="rId24"/>
    <p:sldId id="340" r:id="rId25"/>
    <p:sldId id="341" r:id="rId26"/>
    <p:sldId id="350" r:id="rId27"/>
    <p:sldId id="351" r:id="rId28"/>
    <p:sldId id="352" r:id="rId29"/>
    <p:sldId id="353" r:id="rId30"/>
    <p:sldId id="355" r:id="rId31"/>
    <p:sldId id="356" r:id="rId32"/>
    <p:sldId id="357" r:id="rId33"/>
    <p:sldId id="365" r:id="rId34"/>
    <p:sldId id="358" r:id="rId35"/>
    <p:sldId id="363" r:id="rId36"/>
    <p:sldId id="364" r:id="rId37"/>
    <p:sldId id="366" r:id="rId38"/>
    <p:sldId id="367" r:id="rId39"/>
    <p:sldId id="368" r:id="rId40"/>
    <p:sldId id="369" r:id="rId41"/>
    <p:sldId id="370" r:id="rId42"/>
    <p:sldId id="371" r:id="rId43"/>
    <p:sldId id="372" r:id="rId44"/>
    <p:sldId id="374" r:id="rId45"/>
    <p:sldId id="375" r:id="rId46"/>
    <p:sldId id="376" r:id="rId47"/>
    <p:sldId id="377" r:id="rId48"/>
    <p:sldId id="378" r:id="rId49"/>
    <p:sldId id="430" r:id="rId50"/>
    <p:sldId id="431" r:id="rId51"/>
    <p:sldId id="432" r:id="rId52"/>
    <p:sldId id="379" r:id="rId53"/>
    <p:sldId id="433" r:id="rId54"/>
    <p:sldId id="434" r:id="rId55"/>
    <p:sldId id="435" r:id="rId56"/>
    <p:sldId id="436" r:id="rId57"/>
    <p:sldId id="437" r:id="rId58"/>
    <p:sldId id="438" r:id="rId59"/>
    <p:sldId id="380" r:id="rId60"/>
    <p:sldId id="470" r:id="rId61"/>
    <p:sldId id="471" r:id="rId62"/>
    <p:sldId id="472" r:id="rId63"/>
    <p:sldId id="473" r:id="rId64"/>
    <p:sldId id="474" r:id="rId65"/>
    <p:sldId id="475" r:id="rId66"/>
    <p:sldId id="476" r:id="rId67"/>
    <p:sldId id="477" r:id="rId68"/>
    <p:sldId id="478" r:id="rId69"/>
    <p:sldId id="479" r:id="rId70"/>
    <p:sldId id="480" r:id="rId71"/>
    <p:sldId id="481" r:id="rId72"/>
    <p:sldId id="482" r:id="rId73"/>
    <p:sldId id="483" r:id="rId74"/>
    <p:sldId id="484" r:id="rId75"/>
    <p:sldId id="485" r:id="rId76"/>
    <p:sldId id="486" r:id="rId77"/>
    <p:sldId id="381" r:id="rId78"/>
    <p:sldId id="382" r:id="rId79"/>
    <p:sldId id="383" r:id="rId80"/>
    <p:sldId id="384" r:id="rId81"/>
    <p:sldId id="385" r:id="rId82"/>
    <p:sldId id="386" r:id="rId83"/>
    <p:sldId id="387" r:id="rId84"/>
    <p:sldId id="388" r:id="rId85"/>
    <p:sldId id="389" r:id="rId86"/>
    <p:sldId id="390" r:id="rId87"/>
    <p:sldId id="391" r:id="rId88"/>
    <p:sldId id="392" r:id="rId89"/>
    <p:sldId id="393" r:id="rId90"/>
    <p:sldId id="394" r:id="rId91"/>
    <p:sldId id="395" r:id="rId92"/>
    <p:sldId id="396" r:id="rId93"/>
    <p:sldId id="397" r:id="rId94"/>
    <p:sldId id="398" r:id="rId95"/>
    <p:sldId id="399" r:id="rId96"/>
    <p:sldId id="400" r:id="rId97"/>
    <p:sldId id="401" r:id="rId98"/>
    <p:sldId id="402" r:id="rId99"/>
    <p:sldId id="403" r:id="rId100"/>
    <p:sldId id="404" r:id="rId101"/>
    <p:sldId id="405" r:id="rId102"/>
    <p:sldId id="406" r:id="rId103"/>
    <p:sldId id="407" r:id="rId104"/>
    <p:sldId id="408" r:id="rId105"/>
    <p:sldId id="359" r:id="rId106"/>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9BDFB26-3B01-423C-B578-D09243278030}" v="1" dt="2023-07-30T01:29:35.304"/>
    <p1510:client id="{7E88FD67-1E91-405A-9909-691E2839524B}" v="1" dt="2022-05-25T10:02:21.302"/>
    <p1510:client id="{968E1451-38E7-4EE5-A1A1-16DD2D598F87}" v="1" dt="2023-09-14T12:40:33.953"/>
  </p1510:revLst>
</p1510:revInfo>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p:scale>
          <a:sx n="70" d="100"/>
          <a:sy n="70" d="100"/>
        </p:scale>
        <p:origin x="-1386" y="-444"/>
      </p:cViewPr>
      <p:guideLst>
        <p:guide orient="horz" pos="162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microsoft.com/office/2016/11/relationships/changesInfo" Target="changesInfos/changesInfo1.xml"/><Relationship Id="rId16" Type="http://schemas.openxmlformats.org/officeDocument/2006/relationships/slide" Target="slides/slide12.xml"/><Relationship Id="rId107" Type="http://schemas.openxmlformats.org/officeDocument/2006/relationships/notesMaster" Target="notesMasters/notesMaster1.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microsoft.com/office/2015/10/relationships/revisionInfo" Target="revisionInfo.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presProps" Target="presProps.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slide" Target="slides/slide102.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viewProps" Target="viewProps.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theme" Target="theme/theme1.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KSHAM GARG" userId="S::saksham.garg2020@vitstudent.ac.in::b99994c9-21ab-4b99-9c7a-b6e4143e341a" providerId="AD" clId="Web-{7E88FD67-1E91-405A-9909-691E2839524B}"/>
    <pc:docChg chg="delSld">
      <pc:chgData name="SAKSHAM GARG" userId="S::saksham.garg2020@vitstudent.ac.in::b99994c9-21ab-4b99-9c7a-b6e4143e341a" providerId="AD" clId="Web-{7E88FD67-1E91-405A-9909-691E2839524B}" dt="2022-05-25T10:02:21.302" v="0"/>
      <pc:docMkLst>
        <pc:docMk/>
      </pc:docMkLst>
      <pc:sldChg chg="del">
        <pc:chgData name="SAKSHAM GARG" userId="S::saksham.garg2020@vitstudent.ac.in::b99994c9-21ab-4b99-9c7a-b6e4143e341a" providerId="AD" clId="Web-{7E88FD67-1E91-405A-9909-691E2839524B}" dt="2022-05-25T10:02:21.302" v="0"/>
        <pc:sldMkLst>
          <pc:docMk/>
          <pc:sldMk cId="0" sldId="373"/>
        </pc:sldMkLst>
      </pc:sldChg>
    </pc:docChg>
  </pc:docChgLst>
  <pc:docChgLst>
    <pc:chgData name="Shayari Bagchi" userId="S::shayari.bagchi2021@vitstudent.ac.in::4cf7eea1-f88d-437b-98df-3f1bf7d29db9" providerId="AD" clId="Web-{09BDFB26-3B01-423C-B578-D09243278030}"/>
    <pc:docChg chg="addSld">
      <pc:chgData name="Shayari Bagchi" userId="S::shayari.bagchi2021@vitstudent.ac.in::4cf7eea1-f88d-437b-98df-3f1bf7d29db9" providerId="AD" clId="Web-{09BDFB26-3B01-423C-B578-D09243278030}" dt="2023-07-30T01:29:35.304" v="0"/>
      <pc:docMkLst>
        <pc:docMk/>
      </pc:docMkLst>
      <pc:sldChg chg="new">
        <pc:chgData name="Shayari Bagchi" userId="S::shayari.bagchi2021@vitstudent.ac.in::4cf7eea1-f88d-437b-98df-3f1bf7d29db9" providerId="AD" clId="Web-{09BDFB26-3B01-423C-B578-D09243278030}" dt="2023-07-30T01:29:35.304" v="0"/>
        <pc:sldMkLst>
          <pc:docMk/>
          <pc:sldMk cId="3798268498" sldId="487"/>
        </pc:sldMkLst>
      </pc:sldChg>
    </pc:docChg>
  </pc:docChgLst>
  <pc:docChgLst>
    <pc:chgData name="AAKASH HARIHARAN" userId="S::aakash.hariharan2020@vitstudent.ac.in::24f5ed73-d5ed-448a-936c-b9ad0020c16a" providerId="AD" clId="Web-{968E1451-38E7-4EE5-A1A1-16DD2D598F87}"/>
    <pc:docChg chg="sldOrd">
      <pc:chgData name="AAKASH HARIHARAN" userId="S::aakash.hariharan2020@vitstudent.ac.in::24f5ed73-d5ed-448a-936c-b9ad0020c16a" providerId="AD" clId="Web-{968E1451-38E7-4EE5-A1A1-16DD2D598F87}" dt="2023-09-14T12:40:33.953" v="0"/>
      <pc:docMkLst>
        <pc:docMk/>
      </pc:docMkLst>
      <pc:sldChg chg="ord">
        <pc:chgData name="AAKASH HARIHARAN" userId="S::aakash.hariharan2020@vitstudent.ac.in::24f5ed73-d5ed-448a-936c-b9ad0020c16a" providerId="AD" clId="Web-{968E1451-38E7-4EE5-A1A1-16DD2D598F87}" dt="2023-09-14T12:40:33.953" v="0"/>
        <pc:sldMkLst>
          <pc:docMk/>
          <pc:sldMk cId="0" sldId="285"/>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C095501-73F2-41BA-85CC-22557878FAFE}" type="datetimeFigureOut">
              <a:rPr lang="en-IN" smtClean="0"/>
              <a:t>14-09-2023</a:t>
            </a:fld>
            <a:endParaRPr lang="en-IN"/>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F6130DD-32EB-4721-81EC-BC5717B4C7AA}" type="slidenum">
              <a:rPr lang="en-IN" smtClean="0"/>
              <a:t>‹#›</a:t>
            </a:fld>
            <a:endParaRPr lang="en-IN"/>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F6130DD-32EB-4721-81EC-BC5717B4C7AA}" type="slidenum">
              <a:rPr lang="en-IN" smtClean="0"/>
              <a:t>5</a:t>
            </a:fld>
            <a:endParaRPr lang="en-I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B2D1F56-959D-4269-8454-79BCBA13B754}" type="slidenum">
              <a:rPr lang="en-US" smtClean="0"/>
              <a:t>45</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8978" name="Slide Image Placeholder 638977"/>
          <p:cNvSpPr>
            <a:spLocks noGrp="1" noRot="1" noChangeAspect="1" noTextEdit="1"/>
          </p:cNvSpPr>
          <p:nvPr>
            <p:ph type="sldImg"/>
          </p:nvPr>
        </p:nvSpPr>
        <p:spPr>
          <a:xfrm>
            <a:off x="176213" y="731838"/>
            <a:ext cx="6508750" cy="3662362"/>
          </a:xfrm>
        </p:spPr>
      </p:sp>
      <p:sp>
        <p:nvSpPr>
          <p:cNvPr id="638979" name="Text Placeholder 638978"/>
          <p:cNvSpPr>
            <a:spLocks noGrp="1"/>
          </p:cNvSpPr>
          <p:nvPr>
            <p:ph type="body" idx="1"/>
          </p:nvPr>
        </p:nvSpPr>
        <p:spPr>
          <a:xfrm>
            <a:off x="914400" y="4640263"/>
            <a:ext cx="5029200" cy="4394200"/>
          </a:xfrm>
        </p:spPr>
        <p:txBody>
          <a:bodyPr lIns="90487" tIns="44450" rIns="90487" bIns="44450"/>
          <a:lstStyle/>
          <a:p>
            <a:pPr lvl="0"/>
            <a:endParaRPr lang="en-US" altLang="x-none"/>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8498" name="Slide Image Placeholder 618497"/>
          <p:cNvSpPr>
            <a:spLocks noGrp="1" noRot="1" noChangeAspect="1" noTextEdit="1"/>
          </p:cNvSpPr>
          <p:nvPr>
            <p:ph type="sldImg"/>
          </p:nvPr>
        </p:nvSpPr>
        <p:spPr>
          <a:xfrm>
            <a:off x="176213" y="731838"/>
            <a:ext cx="6508750" cy="3662362"/>
          </a:xfrm>
        </p:spPr>
      </p:sp>
      <p:sp>
        <p:nvSpPr>
          <p:cNvPr id="618499" name="Text Placeholder 618498"/>
          <p:cNvSpPr>
            <a:spLocks noGrp="1"/>
          </p:cNvSpPr>
          <p:nvPr>
            <p:ph type="body" idx="1"/>
          </p:nvPr>
        </p:nvSpPr>
        <p:spPr>
          <a:xfrm>
            <a:off x="914400" y="4640263"/>
            <a:ext cx="5029200" cy="4394200"/>
          </a:xfrm>
        </p:spPr>
        <p:txBody>
          <a:bodyPr lIns="90487" tIns="44450" rIns="90487" bIns="44450"/>
          <a:lstStyle/>
          <a:p>
            <a:pPr lvl="0"/>
            <a:endParaRPr lang="en-US" altLang="x-none"/>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7586" name="Slide Image Placeholder 707585"/>
          <p:cNvSpPr>
            <a:spLocks noGrp="1" noRot="1" noChangeAspect="1" noTextEdit="1"/>
          </p:cNvSpPr>
          <p:nvPr>
            <p:ph type="sldImg"/>
          </p:nvPr>
        </p:nvSpPr>
        <p:spPr>
          <a:xfrm>
            <a:off x="174625" y="731838"/>
            <a:ext cx="6508750" cy="3662362"/>
          </a:xfrm>
        </p:spPr>
      </p:sp>
      <p:sp>
        <p:nvSpPr>
          <p:cNvPr id="707587" name="Text Placeholder 707586"/>
          <p:cNvSpPr>
            <a:spLocks noGrp="1"/>
          </p:cNvSpPr>
          <p:nvPr>
            <p:ph type="body" idx="1"/>
          </p:nvPr>
        </p:nvSpPr>
        <p:spPr>
          <a:xfrm>
            <a:off x="1123950" y="4640263"/>
            <a:ext cx="4610100" cy="4394200"/>
          </a:xfrm>
        </p:spPr>
        <p:txBody>
          <a:bodyPr vert="horz" wrap="square" lIns="91426" tIns="45713" rIns="91426" bIns="45713" anchor="t"/>
          <a:lstStyle/>
          <a:p>
            <a:pPr lvl="0"/>
            <a:r>
              <a:rPr lang="en-US" altLang="x-none" b="1"/>
              <a:t>System boundary:</a:t>
            </a:r>
            <a:r>
              <a:rPr lang="en-US" altLang="x-none"/>
              <a:t> A system boundary defines the scope of what a system will be. A system cannot have infinite functionality. So, it follows that use cases also need to have definitive limits defined. A system boundary of a use case diagram defines the limits of the system. The system boundary is shown as a rectangle spanning all the use cases in the system. </a:t>
            </a:r>
          </a:p>
          <a:p>
            <a:pPr lvl="0"/>
            <a:r>
              <a:rPr lang="en-US" altLang="x-none"/>
              <a:t>Other use cases in this lecture also show the system boundary of the clinic application. The use cases of this system are enclosed in a rectangle. Note that the actors in the system are outside the system boundary.</a:t>
            </a:r>
          </a:p>
          <a:p>
            <a:pPr lvl="0"/>
            <a:r>
              <a:rPr lang="en-US" altLang="x-none"/>
              <a:t>The system boundary is potentially the entire system as defined in the problem statement. But this is not always the case. For large and complex systems, each of the modules may be the system boundary. For example, for an ERP system for an organization, each of the modules such as personnel, payroll, accounting, and so forth, can form the system boundary for use cases specific to each of these business functions. The entire system can span all of these modules depicting the overall system boundary. </a:t>
            </a:r>
          </a:p>
          <a:p>
            <a:pPr lvl="0"/>
            <a:endParaRPr lang="en-US" altLang="x-none"/>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9218" name="Slide Image Placeholder 649217"/>
          <p:cNvSpPr>
            <a:spLocks noGrp="1" noRot="1" noChangeAspect="1" noTextEdit="1"/>
          </p:cNvSpPr>
          <p:nvPr>
            <p:ph type="sldImg"/>
          </p:nvPr>
        </p:nvSpPr>
        <p:spPr>
          <a:xfrm>
            <a:off x="174625" y="731838"/>
            <a:ext cx="6508750" cy="3662362"/>
          </a:xfrm>
        </p:spPr>
      </p:sp>
      <p:sp>
        <p:nvSpPr>
          <p:cNvPr id="649219" name="Text Placeholder 649218"/>
          <p:cNvSpPr>
            <a:spLocks noGrp="1"/>
          </p:cNvSpPr>
          <p:nvPr>
            <p:ph type="body" idx="1"/>
          </p:nvPr>
        </p:nvSpPr>
        <p:spPr>
          <a:xfrm>
            <a:off x="914400" y="4640263"/>
            <a:ext cx="5029200" cy="4394200"/>
          </a:xfrm>
        </p:spPr>
        <p:txBody>
          <a:bodyPr lIns="90487" tIns="44450" rIns="90487" bIns="44450"/>
          <a:lstStyle/>
          <a:p>
            <a:pPr lvl="0"/>
            <a:r>
              <a:rPr lang="en-US" altLang="x-none" sz="1400"/>
              <a:t>Example Use Case</a:t>
            </a:r>
          </a:p>
          <a:p>
            <a:pPr lvl="0">
              <a:buChar char="•"/>
            </a:pPr>
            <a:r>
              <a:rPr lang="en-US" altLang="x-none" sz="1400" b="1"/>
              <a:t>ACTORS</a:t>
            </a:r>
          </a:p>
          <a:p>
            <a:pPr lvl="2">
              <a:buChar char="•"/>
            </a:pPr>
            <a:r>
              <a:rPr lang="en-US" altLang="x-none" sz="1400"/>
              <a:t>Represented by a stick figure</a:t>
            </a:r>
          </a:p>
          <a:p>
            <a:pPr lvl="2">
              <a:buChar char="•"/>
            </a:pPr>
            <a:r>
              <a:rPr lang="en-US" altLang="x-none" sz="1400"/>
              <a:t>named</a:t>
            </a:r>
          </a:p>
          <a:p>
            <a:pPr lvl="0">
              <a:buChar char="•"/>
            </a:pPr>
            <a:r>
              <a:rPr lang="en-US" altLang="x-none" sz="1400" b="1"/>
              <a:t>USE CASE</a:t>
            </a:r>
          </a:p>
          <a:p>
            <a:pPr lvl="2">
              <a:buChar char="•"/>
            </a:pPr>
            <a:r>
              <a:rPr lang="en-US" altLang="x-none" sz="1400"/>
              <a:t>Represented by an oval</a:t>
            </a:r>
          </a:p>
          <a:p>
            <a:pPr lvl="2">
              <a:buChar char="•"/>
            </a:pPr>
            <a:r>
              <a:rPr lang="en-US" altLang="x-none" sz="1400"/>
              <a:t>Named (</a:t>
            </a:r>
            <a:r>
              <a:rPr lang="en-US" altLang="x-none" sz="1400" b="1"/>
              <a:t>POORLY NAMED</a:t>
            </a:r>
            <a:r>
              <a:rPr lang="en-US" altLang="x-none" sz="1400"/>
              <a:t>; should be verb phrase)</a:t>
            </a:r>
          </a:p>
          <a:p>
            <a:pPr lvl="0">
              <a:buChar char="•"/>
            </a:pPr>
            <a:r>
              <a:rPr lang="en-US" altLang="x-none" sz="1400" b="1"/>
              <a:t>RELATIONSHIP</a:t>
            </a:r>
          </a:p>
          <a:p>
            <a:pPr lvl="0">
              <a:buChar char="•"/>
            </a:pPr>
            <a:r>
              <a:rPr lang="en-US" altLang="x-none" sz="1400"/>
              <a:t>2-way association</a:t>
            </a:r>
          </a:p>
          <a:p>
            <a:pPr lvl="0"/>
            <a:endParaRPr lang="en-US" altLang="x-none" sz="1400"/>
          </a:p>
          <a:p>
            <a:pPr lvl="0"/>
            <a:endParaRPr lang="en-US" altLang="x-none"/>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62" name="Slide Image Placeholder 655361"/>
          <p:cNvSpPr>
            <a:spLocks noGrp="1" noRot="1" noChangeAspect="1" noTextEdit="1"/>
          </p:cNvSpPr>
          <p:nvPr>
            <p:ph type="sldImg"/>
          </p:nvPr>
        </p:nvSpPr>
        <p:spPr>
          <a:xfrm>
            <a:off x="174625" y="731838"/>
            <a:ext cx="6508750" cy="3662362"/>
          </a:xfrm>
        </p:spPr>
      </p:sp>
      <p:sp>
        <p:nvSpPr>
          <p:cNvPr id="655363" name="Text Placeholder 655362"/>
          <p:cNvSpPr>
            <a:spLocks noGrp="1"/>
          </p:cNvSpPr>
          <p:nvPr>
            <p:ph type="body" idx="1"/>
          </p:nvPr>
        </p:nvSpPr>
        <p:spPr>
          <a:xfrm>
            <a:off x="1123950" y="4640263"/>
            <a:ext cx="4610100" cy="4394200"/>
          </a:xfrm>
        </p:spPr>
        <p:txBody>
          <a:bodyPr vert="horz" wrap="square" lIns="91426" tIns="45713" rIns="91426" bIns="45713" anchor="t"/>
          <a:lstStyle/>
          <a:p>
            <a:pPr lvl="0"/>
            <a:r>
              <a:rPr lang="en-US" altLang="x-none" sz="1400"/>
              <a:t>Inheritance</a:t>
            </a:r>
          </a:p>
          <a:p>
            <a:pPr lvl="0"/>
            <a:r>
              <a:rPr lang="en-US" altLang="x-none"/>
              <a:t>A use case </a:t>
            </a:r>
            <a:r>
              <a:rPr lang="en-US" altLang="x-none" b="1"/>
              <a:t>generalization</a:t>
            </a:r>
            <a:r>
              <a:rPr lang="en-US" altLang="x-none"/>
              <a:t> shows that one use case is simply a special kind of another. </a:t>
            </a:r>
          </a:p>
          <a:p>
            <a:pPr lvl="0"/>
            <a:r>
              <a:rPr lang="en-US" altLang="x-none"/>
              <a:t>A clinic may have a use case such as </a:t>
            </a:r>
            <a:r>
              <a:rPr lang="en-US" altLang="x-none" b="1"/>
              <a:t>Pay Bill</a:t>
            </a:r>
            <a:r>
              <a:rPr lang="en-US" altLang="x-none"/>
              <a:t>  which would be a parent use case and </a:t>
            </a:r>
            <a:r>
              <a:rPr lang="en-US" altLang="x-none" b="1"/>
              <a:t>Bill Insurance</a:t>
            </a:r>
            <a:r>
              <a:rPr lang="en-US" altLang="x-none"/>
              <a:t> which is the child.</a:t>
            </a:r>
          </a:p>
          <a:p>
            <a:pPr lvl="0"/>
            <a:r>
              <a:rPr lang="en-US" altLang="x-none"/>
              <a:t>A child can be substituted for its parent whenever necessary. </a:t>
            </a:r>
          </a:p>
          <a:p>
            <a:pPr lvl="0"/>
            <a:r>
              <a:rPr lang="en-US" altLang="x-none"/>
              <a:t>Generalization appears as a line with a triangular arrow head toward the parent use case.</a:t>
            </a:r>
            <a:endParaRPr lang="en-US" altLang="x-none" b="1"/>
          </a:p>
          <a:p>
            <a:pPr lvl="0"/>
            <a:endParaRPr lang="en-US" altLang="x-none"/>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7410" name="Slide Image Placeholder 657409"/>
          <p:cNvSpPr>
            <a:spLocks noGrp="1" noRot="1" noChangeAspect="1" noTextEdit="1"/>
          </p:cNvSpPr>
          <p:nvPr>
            <p:ph type="sldImg"/>
          </p:nvPr>
        </p:nvSpPr>
        <p:spPr>
          <a:xfrm>
            <a:off x="174625" y="731838"/>
            <a:ext cx="6508750" cy="3662362"/>
          </a:xfrm>
        </p:spPr>
      </p:sp>
      <p:sp>
        <p:nvSpPr>
          <p:cNvPr id="657411" name="Text Placeholder 657410"/>
          <p:cNvSpPr>
            <a:spLocks noGrp="1"/>
          </p:cNvSpPr>
          <p:nvPr>
            <p:ph type="body" idx="1"/>
          </p:nvPr>
        </p:nvSpPr>
        <p:spPr>
          <a:xfrm>
            <a:off x="685800" y="4640263"/>
            <a:ext cx="5486400" cy="4394200"/>
          </a:xfrm>
        </p:spPr>
        <p:txBody>
          <a:bodyPr lIns="90487" tIns="44450" rIns="90487" bIns="44450"/>
          <a:lstStyle/>
          <a:p>
            <a:pPr lvl="0"/>
            <a:r>
              <a:rPr lang="en-US" altLang="x-none" sz="1400"/>
              <a:t>System Boundary</a:t>
            </a:r>
          </a:p>
          <a:p>
            <a:pPr lvl="0">
              <a:buChar char="•"/>
            </a:pPr>
            <a:r>
              <a:rPr lang="en-US" altLang="x-none" sz="1400"/>
              <a:t>Use cases are enclosed within a system boundary</a:t>
            </a:r>
          </a:p>
          <a:p>
            <a:pPr lvl="0">
              <a:buChar char="•"/>
            </a:pPr>
            <a:r>
              <a:rPr lang="en-US" altLang="x-none" sz="1400"/>
              <a:t>a box that represents the system and clearly delineates what parts of the diagram are external or internal to it</a:t>
            </a:r>
          </a:p>
          <a:p>
            <a:pPr lvl="0">
              <a:buChar char="•"/>
            </a:pPr>
            <a:r>
              <a:rPr lang="en-US" altLang="x-none" sz="1400"/>
              <a:t>Name of the system can appear inside or on top of the box</a:t>
            </a:r>
          </a:p>
          <a:p>
            <a:pPr lvl="0"/>
            <a:endParaRPr lang="en-US" altLang="x-none" sz="1400"/>
          </a:p>
          <a:p>
            <a:pPr lvl="0"/>
            <a:endParaRPr lang="en-US" altLang="x-none" sz="1400"/>
          </a:p>
          <a:p>
            <a:pPr lvl="0"/>
            <a:endParaRPr lang="en-US" altLang="x-none" sz="1400"/>
          </a:p>
          <a:p>
            <a:pPr lvl="0"/>
            <a:endParaRPr lang="en-US" altLang="x-none" sz="140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9458" name="Slide Image Placeholder 659457"/>
          <p:cNvSpPr>
            <a:spLocks noGrp="1" noRot="1" noChangeAspect="1" noTextEdit="1"/>
          </p:cNvSpPr>
          <p:nvPr>
            <p:ph type="sldImg"/>
          </p:nvPr>
        </p:nvSpPr>
        <p:spPr>
          <a:xfrm>
            <a:off x="174625" y="731838"/>
            <a:ext cx="6508750" cy="3662362"/>
          </a:xfrm>
        </p:spPr>
      </p:sp>
      <p:sp>
        <p:nvSpPr>
          <p:cNvPr id="659459" name="Text Placeholder 659458"/>
          <p:cNvSpPr>
            <a:spLocks noGrp="1"/>
          </p:cNvSpPr>
          <p:nvPr>
            <p:ph type="body" idx="1"/>
          </p:nvPr>
        </p:nvSpPr>
        <p:spPr>
          <a:xfrm>
            <a:off x="1123950" y="4640263"/>
            <a:ext cx="4610100" cy="4394200"/>
          </a:xfrm>
        </p:spPr>
        <p:txBody>
          <a:bodyPr vert="horz" wrap="square" lIns="91426" tIns="45713" rIns="91426" bIns="45713" anchor="t"/>
          <a:lstStyle/>
          <a:p>
            <a:pPr lvl="0"/>
            <a:r>
              <a:rPr lang="en-US" altLang="x-none" sz="1400"/>
              <a:t>Include relationship</a:t>
            </a:r>
          </a:p>
          <a:p>
            <a:pPr lvl="0">
              <a:buChar char="•"/>
            </a:pPr>
            <a:r>
              <a:rPr lang="en-US" altLang="x-none" sz="1400" b="1"/>
              <a:t>Notice that ONLY between use cases (not between actors)</a:t>
            </a:r>
          </a:p>
          <a:p>
            <a:pPr lvl="0">
              <a:buChar char="•"/>
            </a:pPr>
            <a:r>
              <a:rPr lang="en-US" altLang="x-none" sz="1400" b="1" u="sng"/>
              <a:t>MANDATORY</a:t>
            </a:r>
            <a:r>
              <a:rPr lang="en-US" altLang="x-none" sz="1400"/>
              <a:t> functional</a:t>
            </a:r>
          </a:p>
          <a:p>
            <a:pPr lvl="0">
              <a:buChar char="•"/>
            </a:pPr>
            <a:r>
              <a:rPr lang="en-US" altLang="x-none" sz="1400"/>
              <a:t>Multiple use cases may share pieces of the same functionality</a:t>
            </a:r>
          </a:p>
          <a:p>
            <a:pPr lvl="0">
              <a:buChar char="•"/>
            </a:pPr>
            <a:r>
              <a:rPr lang="en-US" altLang="x-none" sz="1400"/>
              <a:t>Rather than have duplicate functionality in several use cases</a:t>
            </a:r>
          </a:p>
          <a:p>
            <a:pPr lvl="0">
              <a:buChar char="•"/>
            </a:pPr>
            <a:r>
              <a:rPr lang="en-US" altLang="x-none" sz="1400"/>
              <a:t>Put shared functionality in one use case and show relationship between it and other use cases that “uses” its functionality</a:t>
            </a:r>
          </a:p>
          <a:p>
            <a:pPr lvl="0">
              <a:buChar char="•"/>
            </a:pPr>
            <a:r>
              <a:rPr lang="en-US" altLang="x-none" sz="1400"/>
              <a:t>Depicted by arrowhead with word “&lt;&lt;include&gt;&gt;” above it</a:t>
            </a:r>
          </a:p>
          <a:p>
            <a:pPr lvl="0">
              <a:buChar char="•"/>
            </a:pPr>
            <a:endParaRPr lang="en-US" altLang="x-none" sz="1400"/>
          </a:p>
          <a:p>
            <a:pPr lvl="0">
              <a:buChar char="•"/>
            </a:pPr>
            <a:endParaRPr lang="en-US" altLang="x-none" sz="1400"/>
          </a:p>
          <a:p>
            <a:pPr lvl="0"/>
            <a:r>
              <a:rPr lang="en-US" altLang="x-none" b="1"/>
              <a:t>Include</a:t>
            </a:r>
            <a:r>
              <a:rPr lang="en-US" altLang="x-none"/>
              <a:t> relationships factor use cases into additional ones. </a:t>
            </a:r>
          </a:p>
          <a:p>
            <a:pPr lvl="0"/>
            <a:r>
              <a:rPr lang="en-US" altLang="x-none"/>
              <a:t>Includes are especially helpful when the same use case can be factored out of two different use cases. </a:t>
            </a:r>
          </a:p>
          <a:p>
            <a:pPr lvl="0"/>
            <a:r>
              <a:rPr lang="en-US" altLang="x-none"/>
              <a:t>If a clinic had a cases of </a:t>
            </a:r>
            <a:r>
              <a:rPr lang="en-US" altLang="x-none" b="1"/>
              <a:t>Make Appointment</a:t>
            </a:r>
            <a:r>
              <a:rPr lang="en-US" altLang="x-none"/>
              <a:t> and </a:t>
            </a:r>
            <a:r>
              <a:rPr lang="en-US" altLang="x-none" b="1"/>
              <a:t>Request Medication.</a:t>
            </a:r>
          </a:p>
          <a:p>
            <a:pPr lvl="0"/>
            <a:r>
              <a:rPr lang="en-US" altLang="x-none"/>
              <a:t>Both might include </a:t>
            </a:r>
            <a:r>
              <a:rPr lang="en-US" altLang="x-none" b="1"/>
              <a:t>Check Patient Record</a:t>
            </a:r>
            <a:r>
              <a:rPr lang="en-US" altLang="x-none"/>
              <a:t> as a subtask. </a:t>
            </a:r>
          </a:p>
          <a:p>
            <a:pPr lvl="0"/>
            <a:r>
              <a:rPr lang="en-US" altLang="x-none"/>
              <a:t>Both would include a call to the use case </a:t>
            </a:r>
            <a:r>
              <a:rPr lang="en-US" altLang="x-none" b="1"/>
              <a:t>Check Patient Record.</a:t>
            </a:r>
          </a:p>
          <a:p>
            <a:pPr lvl="0"/>
            <a:r>
              <a:rPr lang="en-US" altLang="x-none"/>
              <a:t>We don’t want to write it twice we simply want to include in as a call from both.</a:t>
            </a:r>
          </a:p>
          <a:p>
            <a:pPr lvl="0"/>
            <a:endParaRPr lang="en-US" altLang="x-none"/>
          </a:p>
          <a:p>
            <a:pPr lvl="0"/>
            <a:r>
              <a:rPr lang="en-US" altLang="x-none"/>
              <a:t>In the diagram, </a:t>
            </a:r>
          </a:p>
          <a:p>
            <a:pPr lvl="0"/>
            <a:r>
              <a:rPr lang="en-US" altLang="x-none"/>
              <a:t>  include notation is a dotted line beginning at base use case ending with an arrows pointing to the include use case. </a:t>
            </a:r>
          </a:p>
          <a:p>
            <a:pPr lvl="0"/>
            <a:r>
              <a:rPr lang="en-US" altLang="x-none"/>
              <a:t>The dotted line is labeled &lt;&lt;include&gt;&gt;.</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1506" name="Slide Image Placeholder 661505"/>
          <p:cNvSpPr>
            <a:spLocks noGrp="1" noRot="1" noChangeAspect="1" noTextEdit="1"/>
          </p:cNvSpPr>
          <p:nvPr>
            <p:ph type="sldImg"/>
          </p:nvPr>
        </p:nvSpPr>
        <p:spPr>
          <a:xfrm>
            <a:off x="174625" y="731838"/>
            <a:ext cx="6508750" cy="3662362"/>
          </a:xfrm>
        </p:spPr>
      </p:sp>
      <p:sp>
        <p:nvSpPr>
          <p:cNvPr id="661507" name="Text Placeholder 661506"/>
          <p:cNvSpPr>
            <a:spLocks noGrp="1"/>
          </p:cNvSpPr>
          <p:nvPr>
            <p:ph type="body" idx="1"/>
          </p:nvPr>
        </p:nvSpPr>
        <p:spPr>
          <a:xfrm>
            <a:off x="1123950" y="4640263"/>
            <a:ext cx="4610100" cy="4394200"/>
          </a:xfrm>
        </p:spPr>
        <p:txBody>
          <a:bodyPr vert="horz" wrap="square" lIns="91426" tIns="45713" rIns="91426" bIns="45713" anchor="t"/>
          <a:lstStyle/>
          <a:p>
            <a:pPr lvl="0"/>
            <a:r>
              <a:rPr lang="en-US" altLang="x-none" sz="1400"/>
              <a:t>Use Case Relationship</a:t>
            </a:r>
          </a:p>
          <a:p>
            <a:pPr lvl="0">
              <a:buChar char="•"/>
            </a:pPr>
            <a:r>
              <a:rPr lang="en-US" altLang="x-none" sz="1400"/>
              <a:t>Extend relationship</a:t>
            </a:r>
          </a:p>
          <a:p>
            <a:pPr lvl="2">
              <a:buChar char="•"/>
            </a:pPr>
            <a:r>
              <a:rPr lang="en-US" altLang="x-none" sz="1400"/>
              <a:t>Used to show </a:t>
            </a:r>
            <a:r>
              <a:rPr lang="en-US" altLang="x-none" sz="1400" b="1" u="sng"/>
              <a:t>optional</a:t>
            </a:r>
            <a:r>
              <a:rPr lang="en-US" altLang="x-none" sz="1400"/>
              <a:t> behavior (behavior that is run only under certain circumstances)</a:t>
            </a:r>
          </a:p>
          <a:p>
            <a:pPr lvl="2">
              <a:buChar char="•"/>
            </a:pPr>
            <a:r>
              <a:rPr lang="en-US" altLang="x-none" sz="1400"/>
              <a:t>Depicted by arrowhead with word “&lt;&lt;extend&gt;&gt;” above it</a:t>
            </a:r>
          </a:p>
          <a:p>
            <a:pPr lvl="0"/>
            <a:endParaRPr lang="en-US" altLang="x-none" sz="1400"/>
          </a:p>
          <a:p>
            <a:pPr lvl="0"/>
            <a:endParaRPr lang="en-US" altLang="x-none" sz="1400"/>
          </a:p>
          <a:p>
            <a:pPr lvl="0"/>
            <a:r>
              <a:rPr lang="en-US" altLang="x-none"/>
              <a:t>An </a:t>
            </a:r>
            <a:r>
              <a:rPr lang="en-US" altLang="x-none" b="1"/>
              <a:t>extend</a:t>
            </a:r>
            <a:r>
              <a:rPr lang="en-US" altLang="x-none"/>
              <a:t> relationship indicates that one use case is a variation of another. </a:t>
            </a:r>
          </a:p>
          <a:p>
            <a:pPr lvl="0"/>
            <a:r>
              <a:rPr lang="en-US" altLang="x-none"/>
              <a:t>This is often used when much of the same code may be in both only one extends the functionality somewhat.</a:t>
            </a:r>
          </a:p>
          <a:p>
            <a:pPr lvl="0"/>
            <a:r>
              <a:rPr lang="en-US" altLang="x-none"/>
              <a:t>A typical example is a add record to the database and modify that record.</a:t>
            </a:r>
          </a:p>
          <a:p>
            <a:pPr lvl="0"/>
            <a:r>
              <a:rPr lang="en-US" altLang="x-none"/>
              <a:t>So an add student is similar to a modify student so I may reuse some of the code.</a:t>
            </a:r>
          </a:p>
          <a:p>
            <a:pPr lvl="0"/>
            <a:r>
              <a:rPr lang="en-US" altLang="x-none"/>
              <a:t>Extend notation is a dotted line, labeled &lt;&lt;extend&gt;&gt;, and with an arrow toward the base case. </a:t>
            </a:r>
          </a:p>
          <a:p>
            <a:pPr lvl="0"/>
            <a:r>
              <a:rPr lang="en-US" altLang="x-none"/>
              <a:t>The </a:t>
            </a:r>
            <a:r>
              <a:rPr lang="en-US" altLang="x-none" b="1"/>
              <a:t>extension point</a:t>
            </a:r>
            <a:r>
              <a:rPr lang="en-US" altLang="x-none"/>
              <a:t>, which determines when the extended case is appropriate, is written inside the base case.</a:t>
            </a:r>
          </a:p>
          <a:p>
            <a:pPr lvl="0"/>
            <a:endParaRPr lang="en-US" altLang="x-none" sz="140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Rot="1" noChangeAspect="1" noChangeArrowheads="1" noTextEdit="1"/>
          </p:cNvSpPr>
          <p:nvPr>
            <p:ph type="sldImg"/>
          </p:nvPr>
        </p:nvSpPr>
        <p:spPr bwMode="auto">
          <a:xfrm>
            <a:off x="2565400" y="588963"/>
            <a:ext cx="4029075" cy="226695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30723" name="Rectangle 3"/>
          <p:cNvSpPr>
            <a:spLocks noGrp="1" noChangeArrowheads="1"/>
          </p:cNvSpPr>
          <p:nvPr>
            <p:ph type="body" idx="1"/>
          </p:nvPr>
        </p:nvSpPr>
        <p:spPr bwMode="auto">
          <a:xfrm>
            <a:off x="1195918" y="3274219"/>
            <a:ext cx="6769100" cy="3048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en-US" altLang="en-US">
                <a:ea typeface="MS PGothic" panose="020B0600070205080204" pitchFamily="30" charset="-128"/>
              </a:rPr>
              <a:t>Got here Class --  Sept 30</a:t>
            </a:r>
            <a:r>
              <a:rPr lang="en-US" altLang="en-US" baseline="30000">
                <a:ea typeface="MS PGothic" panose="020B0600070205080204" pitchFamily="30" charset="-128"/>
              </a:rPr>
              <a:t>th</a:t>
            </a:r>
            <a:r>
              <a:rPr lang="en-US" altLang="en-US">
                <a:ea typeface="MS PGothic" panose="020B0600070205080204" pitchFamily="30" charset="-128"/>
              </a:rPr>
              <a:t> 2008</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F6130DD-32EB-4721-81EC-BC5717B4C7AA}" type="slidenum">
              <a:rPr lang="en-IN" smtClean="0"/>
              <a:t>6</a:t>
            </a:fld>
            <a:endParaRPr lang="en-I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F6130DD-32EB-4721-81EC-BC5717B4C7AA}" type="slidenum">
              <a:rPr lang="en-IN" smtClean="0"/>
              <a:t>7</a:t>
            </a:fld>
            <a:endParaRPr lang="en-I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F6130DD-32EB-4721-81EC-BC5717B4C7AA}" type="slidenum">
              <a:rPr lang="en-IN" smtClean="0"/>
              <a:t>8</a:t>
            </a:fld>
            <a:endParaRPr lang="en-I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F6130DD-32EB-4721-81EC-BC5717B4C7AA}" type="slidenum">
              <a:rPr lang="en-IN" smtClean="0"/>
              <a:t>9</a:t>
            </a:fld>
            <a:endParaRPr lang="en-I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F6130DD-32EB-4721-81EC-BC5717B4C7AA}" type="slidenum">
              <a:rPr lang="en-IN" smtClean="0"/>
              <a:t>10</a:t>
            </a:fld>
            <a:endParaRPr lang="en-I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F6130DD-32EB-4721-81EC-BC5717B4C7AA}" type="slidenum">
              <a:rPr lang="en-IN" smtClean="0"/>
              <a:t>11</a:t>
            </a:fld>
            <a:endParaRPr lang="en-IN"/>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F6130DD-32EB-4721-81EC-BC5717B4C7AA}" type="slidenum">
              <a:rPr lang="en-IN" smtClean="0"/>
              <a:t>12</a:t>
            </a:fld>
            <a:endParaRPr lang="en-I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F0A7BE8-D310-4747-92F7-FB759CA3FDDB}" type="slidenum">
              <a:rPr lang="en-US" smtClean="0"/>
              <a:t>34</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887468"/>
            <a:ext cx="7315200" cy="1946269"/>
          </a:xfrm>
        </p:spPr>
        <p:txBody>
          <a:bodyPr>
            <a:normAutofit/>
          </a:bodyPr>
          <a:lstStyle>
            <a:lvl1pPr>
              <a:defRPr sz="4800"/>
            </a:lvl1pPr>
          </a:lstStyle>
          <a:p>
            <a:r>
              <a:rPr lang="en-US"/>
              <a:t>Click to edit Master title style</a:t>
            </a:r>
          </a:p>
        </p:txBody>
      </p:sp>
      <p:sp>
        <p:nvSpPr>
          <p:cNvPr id="3" name="Subtitle 2"/>
          <p:cNvSpPr>
            <a:spLocks noGrp="1"/>
          </p:cNvSpPr>
          <p:nvPr>
            <p:ph type="subTitle" idx="1"/>
          </p:nvPr>
        </p:nvSpPr>
        <p:spPr>
          <a:xfrm>
            <a:off x="914400" y="3874898"/>
            <a:ext cx="7315200" cy="858474"/>
          </a:xfrm>
        </p:spPr>
        <p:txBody>
          <a:bodyPr>
            <a:normAutofit/>
          </a:bodyPr>
          <a:lstStyle>
            <a:lvl1pPr marL="0" indent="0" algn="l">
              <a:buNone/>
              <a:defRPr sz="22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D8DC397E-865B-4EA9-A613-0D53BFDA1A7A}" type="datetime1">
              <a:rPr lang="en-US" smtClean="0"/>
              <a:t>9/14/2023</a:t>
            </a:fld>
            <a:endParaRPr lang="en-US"/>
          </a:p>
        </p:txBody>
      </p:sp>
      <p:sp>
        <p:nvSpPr>
          <p:cNvPr id="8" name="Slide Number Placeholder 7"/>
          <p:cNvSpPr>
            <a:spLocks noGrp="1"/>
          </p:cNvSpPr>
          <p:nvPr>
            <p:ph type="sldNum" sz="quarter" idx="11"/>
          </p:nvPr>
        </p:nvSpPr>
        <p:spPr/>
        <p:txBody>
          <a:bodyPr/>
          <a:lstStyle/>
          <a:p>
            <a:fld id="{B6F15528-21DE-4FAA-801E-634DDDAF4B2B}" type="slidenum">
              <a:rPr lang="en-US" smtClean="0"/>
              <a:t>‹#›</a:t>
            </a:fld>
            <a:endParaRPr lang="en-US"/>
          </a:p>
        </p:txBody>
      </p:sp>
      <p:sp>
        <p:nvSpPr>
          <p:cNvPr id="9" name="Footer Placeholder 8"/>
          <p:cNvSpPr>
            <a:spLocks noGrp="1"/>
          </p:cNvSpPr>
          <p:nvPr>
            <p:ph type="ftr" sz="quarter" idx="12"/>
          </p:nvPr>
        </p:nvSpPr>
        <p:spPr>
          <a:xfrm>
            <a:off x="5638800" y="4781550"/>
            <a:ext cx="2246489" cy="225920"/>
          </a:xfrm>
        </p:spPr>
        <p:txBody>
          <a:bodyPr/>
          <a:lstStyle>
            <a:lvl1pPr algn="ctr">
              <a:defRPr>
                <a:solidFill>
                  <a:schemeClr val="tx1">
                    <a:lumMod val="65000"/>
                  </a:schemeClr>
                </a:solidFill>
              </a:defRPr>
            </a:lvl1pPr>
          </a:lstStyle>
          <a:p>
            <a:r>
              <a:rPr lang="en-US"/>
              <a:t>Dr. V.Vani  VIT Chennai</a:t>
            </a:r>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DBA114E-5037-4B89-BFEB-EE5409AB5E34}" type="datetime1">
              <a:rPr lang="en-US" smtClean="0"/>
              <a:t>9/14/2023</a:t>
            </a:fld>
            <a:endParaRPr lang="en-US"/>
          </a:p>
        </p:txBody>
      </p:sp>
      <p:sp>
        <p:nvSpPr>
          <p:cNvPr id="5" name="Footer Placeholder 4"/>
          <p:cNvSpPr>
            <a:spLocks noGrp="1"/>
          </p:cNvSpPr>
          <p:nvPr>
            <p:ph type="ftr" sz="quarter" idx="11"/>
          </p:nvPr>
        </p:nvSpPr>
        <p:spPr/>
        <p:txBody>
          <a:bodyPr/>
          <a:lstStyle/>
          <a:p>
            <a:r>
              <a:rPr lang="en-US"/>
              <a:t>Dr. V.Vani  VIT Chennai</a:t>
            </a:r>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248401" y="1370032"/>
            <a:ext cx="1492499" cy="336334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54524" y="1370032"/>
            <a:ext cx="5241476" cy="336334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CC82AF-1C5F-4AE2-B441-F24FD38AFEB5}" type="datetime1">
              <a:rPr lang="en-US" smtClean="0"/>
              <a:t>9/14/2023</a:t>
            </a:fld>
            <a:endParaRPr lang="en-US"/>
          </a:p>
        </p:txBody>
      </p:sp>
      <p:sp>
        <p:nvSpPr>
          <p:cNvPr id="5" name="Footer Placeholder 4"/>
          <p:cNvSpPr>
            <a:spLocks noGrp="1"/>
          </p:cNvSpPr>
          <p:nvPr>
            <p:ph type="ftr" sz="quarter" idx="11"/>
          </p:nvPr>
        </p:nvSpPr>
        <p:spPr/>
        <p:txBody>
          <a:bodyPr/>
          <a:lstStyle/>
          <a:p>
            <a:r>
              <a:rPr lang="en-US"/>
              <a:t>Dr. V.Vani  VIT Chennai</a:t>
            </a:r>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B664409-154D-46F7-B9CF-A7E8AC81F3F3}" type="datetime1">
              <a:rPr lang="en-US" smtClean="0"/>
              <a:t>9/14/2023</a:t>
            </a:fld>
            <a:endParaRPr lang="en-US"/>
          </a:p>
        </p:txBody>
      </p:sp>
      <p:sp>
        <p:nvSpPr>
          <p:cNvPr id="5" name="Footer Placeholder 4"/>
          <p:cNvSpPr>
            <a:spLocks noGrp="1"/>
          </p:cNvSpPr>
          <p:nvPr>
            <p:ph type="ftr" sz="quarter" idx="11"/>
          </p:nvPr>
        </p:nvSpPr>
        <p:spPr>
          <a:xfrm>
            <a:off x="6477000" y="4781550"/>
            <a:ext cx="2246489" cy="225920"/>
          </a:xfrm>
        </p:spPr>
        <p:txBody>
          <a:bodyPr/>
          <a:lstStyle>
            <a:lvl1pPr>
              <a:defRPr>
                <a:solidFill>
                  <a:schemeClr val="tx1">
                    <a:lumMod val="65000"/>
                  </a:schemeClr>
                </a:solidFill>
              </a:defRPr>
            </a:lvl1pPr>
          </a:lstStyle>
          <a:p>
            <a:r>
              <a:rPr lang="en-US"/>
              <a:t>Dr. V.Vani  VIT Chennai</a:t>
            </a:r>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14400" y="3763179"/>
            <a:ext cx="7315200" cy="970194"/>
          </a:xfrm>
        </p:spPr>
        <p:txBody>
          <a:bodyPr anchor="t"/>
          <a:lstStyle>
            <a:lvl1pPr algn="l">
              <a:defRPr sz="4000" b="0" cap="none"/>
            </a:lvl1pPr>
          </a:lstStyle>
          <a:p>
            <a:r>
              <a:rPr lang="en-US"/>
              <a:t>Click to edit Master title style</a:t>
            </a:r>
          </a:p>
        </p:txBody>
      </p:sp>
      <p:sp>
        <p:nvSpPr>
          <p:cNvPr id="3" name="Text Placeholder 2"/>
          <p:cNvSpPr>
            <a:spLocks noGrp="1"/>
          </p:cNvSpPr>
          <p:nvPr>
            <p:ph type="body" idx="1"/>
          </p:nvPr>
        </p:nvSpPr>
        <p:spPr>
          <a:xfrm>
            <a:off x="914400" y="2898823"/>
            <a:ext cx="7315200" cy="823829"/>
          </a:xfrm>
        </p:spPr>
        <p:txBody>
          <a:bodyPr anchor="b"/>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282F3F6-7938-41B5-9751-708B90670C63}" type="datetime1">
              <a:rPr lang="en-US" smtClean="0"/>
              <a:t>9/14/2023</a:t>
            </a:fld>
            <a:endParaRPr lang="en-US"/>
          </a:p>
        </p:txBody>
      </p:sp>
      <p:sp>
        <p:nvSpPr>
          <p:cNvPr id="5" name="Footer Placeholder 4"/>
          <p:cNvSpPr>
            <a:spLocks noGrp="1"/>
          </p:cNvSpPr>
          <p:nvPr>
            <p:ph type="ftr" sz="quarter" idx="11"/>
          </p:nvPr>
        </p:nvSpPr>
        <p:spPr/>
        <p:txBody>
          <a:bodyPr/>
          <a:lstStyle/>
          <a:p>
            <a:r>
              <a:rPr lang="en-US"/>
              <a:t>Dr. V.Vani  VIT Chennai</a:t>
            </a:r>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FBEF49A7-4926-4B99-A2D7-04588DC63094}" type="datetime1">
              <a:rPr lang="en-US" smtClean="0"/>
              <a:t>9/14/2023</a:t>
            </a:fld>
            <a:endParaRPr lang="en-US"/>
          </a:p>
        </p:txBody>
      </p:sp>
      <p:sp>
        <p:nvSpPr>
          <p:cNvPr id="6" name="Footer Placeholder 5"/>
          <p:cNvSpPr>
            <a:spLocks noGrp="1"/>
          </p:cNvSpPr>
          <p:nvPr>
            <p:ph type="ftr" sz="quarter" idx="11"/>
          </p:nvPr>
        </p:nvSpPr>
        <p:spPr/>
        <p:txBody>
          <a:bodyPr/>
          <a:lstStyle/>
          <a:p>
            <a:r>
              <a:rPr lang="en-US"/>
              <a:t>Dr. V.Vani  VIT Chennai</a:t>
            </a:r>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
        <p:nvSpPr>
          <p:cNvPr id="9" name="Title 8"/>
          <p:cNvSpPr>
            <a:spLocks noGrp="1"/>
          </p:cNvSpPr>
          <p:nvPr>
            <p:ph type="title"/>
          </p:nvPr>
        </p:nvSpPr>
        <p:spPr>
          <a:xfrm>
            <a:off x="914400" y="1158537"/>
            <a:ext cx="7315200" cy="865573"/>
          </a:xfrm>
        </p:spPr>
        <p:txBody>
          <a:bodyPr/>
          <a:lstStyle/>
          <a:p>
            <a:r>
              <a:rPr lang="en-US"/>
              <a:t>Click to edit Master title style</a:t>
            </a:r>
          </a:p>
        </p:txBody>
      </p:sp>
      <p:sp>
        <p:nvSpPr>
          <p:cNvPr id="8" name="Content Placeholder 7"/>
          <p:cNvSpPr>
            <a:spLocks noGrp="1"/>
          </p:cNvSpPr>
          <p:nvPr>
            <p:ph sz="quarter" idx="13"/>
          </p:nvPr>
        </p:nvSpPr>
        <p:spPr>
          <a:xfrm>
            <a:off x="914400" y="2057400"/>
            <a:ext cx="3566160" cy="2695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14"/>
          </p:nvPr>
        </p:nvSpPr>
        <p:spPr>
          <a:xfrm>
            <a:off x="4681728" y="2057401"/>
            <a:ext cx="3566160" cy="269676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116348" y="2057400"/>
            <a:ext cx="3364992" cy="466344"/>
          </a:xfrm>
        </p:spPr>
        <p:txBody>
          <a:bodyPr anchor="b">
            <a:noAutofit/>
          </a:bodyPr>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p:cNvSpPr>
            <a:spLocks noGrp="1"/>
          </p:cNvSpPr>
          <p:nvPr>
            <p:ph type="body" sz="quarter" idx="3"/>
          </p:nvPr>
        </p:nvSpPr>
        <p:spPr>
          <a:xfrm>
            <a:off x="4885144" y="2057400"/>
            <a:ext cx="3362062" cy="466344"/>
          </a:xfrm>
        </p:spPr>
        <p:txBody>
          <a:bodyPr anchor="b">
            <a:noAutofit/>
          </a:bodyPr>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D2CB4C64-D18B-4A72-B81F-D54CD50A7A1C}" type="datetime1">
              <a:rPr lang="en-US" smtClean="0"/>
              <a:t>9/14/2023</a:t>
            </a:fld>
            <a:endParaRPr lang="en-US"/>
          </a:p>
        </p:txBody>
      </p:sp>
      <p:sp>
        <p:nvSpPr>
          <p:cNvPr id="8" name="Footer Placeholder 7"/>
          <p:cNvSpPr>
            <a:spLocks noGrp="1"/>
          </p:cNvSpPr>
          <p:nvPr>
            <p:ph type="ftr" sz="quarter" idx="11"/>
          </p:nvPr>
        </p:nvSpPr>
        <p:spPr/>
        <p:txBody>
          <a:bodyPr/>
          <a:lstStyle/>
          <a:p>
            <a:r>
              <a:rPr lang="en-US"/>
              <a:t>Dr. V.Vani  VIT Chennai</a:t>
            </a:r>
          </a:p>
        </p:txBody>
      </p:sp>
      <p:sp>
        <p:nvSpPr>
          <p:cNvPr id="9" name="Slide Number Placeholder 8"/>
          <p:cNvSpPr>
            <a:spLocks noGrp="1"/>
          </p:cNvSpPr>
          <p:nvPr>
            <p:ph type="sldNum" sz="quarter" idx="12"/>
          </p:nvPr>
        </p:nvSpPr>
        <p:spPr/>
        <p:txBody>
          <a:bodyPr/>
          <a:lstStyle/>
          <a:p>
            <a:fld id="{B6F15528-21DE-4FAA-801E-634DDDAF4B2B}" type="slidenum">
              <a:rPr lang="en-US" smtClean="0"/>
              <a:t>‹#›</a:t>
            </a:fld>
            <a:endParaRPr lang="en-US"/>
          </a:p>
        </p:txBody>
      </p:sp>
      <p:sp>
        <p:nvSpPr>
          <p:cNvPr id="10" name="Title 9"/>
          <p:cNvSpPr>
            <a:spLocks noGrp="1"/>
          </p:cNvSpPr>
          <p:nvPr>
            <p:ph type="title"/>
          </p:nvPr>
        </p:nvSpPr>
        <p:spPr>
          <a:xfrm>
            <a:off x="914400" y="1158537"/>
            <a:ext cx="7315200" cy="865573"/>
          </a:xfrm>
        </p:spPr>
        <p:txBody>
          <a:bodyPr/>
          <a:lstStyle/>
          <a:p>
            <a:r>
              <a:rPr lang="en-US"/>
              <a:t>Click to edit Master title style</a:t>
            </a:r>
            <a:endParaRPr lang="en-US" dirty="0"/>
          </a:p>
        </p:txBody>
      </p:sp>
      <p:sp>
        <p:nvSpPr>
          <p:cNvPr id="11" name="Content Placeholder 10"/>
          <p:cNvSpPr>
            <a:spLocks noGrp="1"/>
          </p:cNvSpPr>
          <p:nvPr>
            <p:ph sz="quarter" idx="13"/>
          </p:nvPr>
        </p:nvSpPr>
        <p:spPr>
          <a:xfrm>
            <a:off x="914400" y="2537460"/>
            <a:ext cx="3566160" cy="221513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12"/>
          <p:cNvSpPr>
            <a:spLocks noGrp="1"/>
          </p:cNvSpPr>
          <p:nvPr>
            <p:ph sz="quarter" idx="14"/>
          </p:nvPr>
        </p:nvSpPr>
        <p:spPr>
          <a:xfrm>
            <a:off x="4681727" y="2537460"/>
            <a:ext cx="3566160" cy="221513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3F9D038-68F8-46F4-8E41-53101821174C}" type="datetime1">
              <a:rPr lang="en-US" smtClean="0"/>
              <a:t>9/14/2023</a:t>
            </a:fld>
            <a:endParaRPr lang="en-US"/>
          </a:p>
        </p:txBody>
      </p:sp>
      <p:sp>
        <p:nvSpPr>
          <p:cNvPr id="4" name="Footer Placeholder 3"/>
          <p:cNvSpPr>
            <a:spLocks noGrp="1"/>
          </p:cNvSpPr>
          <p:nvPr>
            <p:ph type="ftr" sz="quarter" idx="11"/>
          </p:nvPr>
        </p:nvSpPr>
        <p:spPr/>
        <p:txBody>
          <a:bodyPr/>
          <a:lstStyle/>
          <a:p>
            <a:r>
              <a:rPr lang="en-US"/>
              <a:t>Dr. V.Vani  VIT Chennai</a:t>
            </a:r>
          </a:p>
        </p:txBody>
      </p:sp>
      <p:sp>
        <p:nvSpPr>
          <p:cNvPr id="5" name="Slide Number Placeholder 4"/>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697588B-01D1-493B-AA2B-FFAD16C20BE6}" type="datetime1">
              <a:rPr lang="en-US" smtClean="0"/>
              <a:t>9/14/2023</a:t>
            </a:fld>
            <a:endParaRPr lang="en-US"/>
          </a:p>
        </p:txBody>
      </p:sp>
      <p:sp>
        <p:nvSpPr>
          <p:cNvPr id="3" name="Footer Placeholder 2"/>
          <p:cNvSpPr>
            <a:spLocks noGrp="1"/>
          </p:cNvSpPr>
          <p:nvPr>
            <p:ph type="ftr" sz="quarter" idx="11"/>
          </p:nvPr>
        </p:nvSpPr>
        <p:spPr/>
        <p:txBody>
          <a:bodyPr/>
          <a:lstStyle/>
          <a:p>
            <a:r>
              <a:rPr lang="en-US"/>
              <a:t>Dr. V.Vani  VIT Chennai</a:t>
            </a:r>
          </a:p>
        </p:txBody>
      </p:sp>
      <p:sp>
        <p:nvSpPr>
          <p:cNvPr id="4" name="Slide Number Placeholder 3"/>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4400" y="1369022"/>
            <a:ext cx="2950936" cy="1629761"/>
          </a:xfrm>
        </p:spPr>
        <p:txBody>
          <a:bodyPr anchor="b">
            <a:normAutofit/>
          </a:bodyPr>
          <a:lstStyle>
            <a:lvl1pPr algn="l">
              <a:defRPr sz="2800" b="0"/>
            </a:lvl1pPr>
          </a:lstStyle>
          <a:p>
            <a:r>
              <a:rPr lang="en-US"/>
              <a:t>Click to edit Master title style</a:t>
            </a:r>
            <a:endParaRPr lang="en-US" dirty="0"/>
          </a:p>
        </p:txBody>
      </p:sp>
      <p:sp>
        <p:nvSpPr>
          <p:cNvPr id="3" name="Content Placeholder 2"/>
          <p:cNvSpPr>
            <a:spLocks noGrp="1"/>
          </p:cNvSpPr>
          <p:nvPr>
            <p:ph idx="1"/>
          </p:nvPr>
        </p:nvSpPr>
        <p:spPr>
          <a:xfrm>
            <a:off x="4021752" y="1370032"/>
            <a:ext cx="4207848" cy="3357461"/>
          </a:xfrm>
        </p:spPr>
        <p:txBody>
          <a:bodyPr anchor="ct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4400" y="3045822"/>
            <a:ext cx="2950936" cy="168404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C11289B-C13A-4E09-BF99-164A8E2E82A9}" type="datetime1">
              <a:rPr lang="en-US" smtClean="0"/>
              <a:t>9/14/2023</a:t>
            </a:fld>
            <a:endParaRPr lang="en-US"/>
          </a:p>
        </p:txBody>
      </p:sp>
      <p:sp>
        <p:nvSpPr>
          <p:cNvPr id="6" name="Footer Placeholder 5"/>
          <p:cNvSpPr>
            <a:spLocks noGrp="1"/>
          </p:cNvSpPr>
          <p:nvPr>
            <p:ph type="ftr" sz="quarter" idx="11"/>
          </p:nvPr>
        </p:nvSpPr>
        <p:spPr/>
        <p:txBody>
          <a:bodyPr/>
          <a:lstStyle/>
          <a:p>
            <a:r>
              <a:rPr lang="en-US"/>
              <a:t>Dr. V.Vani  VIT Chennai</a:t>
            </a:r>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4400" y="1371600"/>
            <a:ext cx="2953512" cy="1632204"/>
          </a:xfrm>
        </p:spPr>
        <p:txBody>
          <a:bodyPr anchor="b">
            <a:normAutofit/>
          </a:bodyPr>
          <a:lstStyle>
            <a:lvl1pPr algn="l">
              <a:defRPr sz="2800" b="0"/>
            </a:lvl1pPr>
          </a:lstStyle>
          <a:p>
            <a:r>
              <a:rPr lang="en-US"/>
              <a:t>Click to edit Master title style</a:t>
            </a:r>
            <a:endParaRPr lang="en-US" dirty="0"/>
          </a:p>
        </p:txBody>
      </p:sp>
      <p:sp>
        <p:nvSpPr>
          <p:cNvPr id="3" name="Picture Placeholder 2"/>
          <p:cNvSpPr>
            <a:spLocks noGrp="1"/>
          </p:cNvSpPr>
          <p:nvPr>
            <p:ph type="pic" idx="1"/>
          </p:nvPr>
        </p:nvSpPr>
        <p:spPr>
          <a:xfrm>
            <a:off x="4191000" y="1714500"/>
            <a:ext cx="4038600" cy="2514600"/>
          </a:xfrm>
          <a:solidFill>
            <a:schemeClr val="accent2"/>
          </a:solidFill>
          <a:ln w="12700">
            <a:noFill/>
          </a:ln>
          <a:effectLst>
            <a:reflection blurRad="12700" stA="30000" endPos="30000" dist="31750" dir="5400000" sy="-100000" algn="bl" rotWithShape="0"/>
          </a:effectLst>
          <a:scene3d>
            <a:camera prst="perspectiveRight" fov="2700000">
              <a:rot lat="240000" lon="900000" rev="0"/>
            </a:camera>
            <a:lightRig rig="threePt" dir="t">
              <a:rot lat="0" lon="0" rev="2700000"/>
            </a:lightRig>
          </a:scene3d>
          <a:sp3d/>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4400" y="3044952"/>
            <a:ext cx="2953512" cy="168706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47F574D-0DA5-4959-9FAF-F3DEB22C9C10}" type="datetime1">
              <a:rPr lang="en-US" smtClean="0"/>
              <a:t>9/14/2023</a:t>
            </a:fld>
            <a:endParaRPr lang="en-US"/>
          </a:p>
        </p:txBody>
      </p:sp>
      <p:sp>
        <p:nvSpPr>
          <p:cNvPr id="6" name="Footer Placeholder 5"/>
          <p:cNvSpPr>
            <a:spLocks noGrp="1"/>
          </p:cNvSpPr>
          <p:nvPr>
            <p:ph type="ftr" sz="quarter" idx="11"/>
          </p:nvPr>
        </p:nvSpPr>
        <p:spPr/>
        <p:txBody>
          <a:bodyPr/>
          <a:lstStyle/>
          <a:p>
            <a:r>
              <a:rPr lang="en-US"/>
              <a:t>Dr. V.Vani  VIT Chennai</a:t>
            </a:r>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10" name="Rectangle 9"/>
          <p:cNvSpPr/>
          <p:nvPr/>
        </p:nvSpPr>
        <p:spPr>
          <a:xfrm>
            <a:off x="8435268" y="430355"/>
            <a:ext cx="86236" cy="42923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8569419" y="430355"/>
            <a:ext cx="576072" cy="42923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914400" y="1158537"/>
            <a:ext cx="7315200" cy="865573"/>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914400" y="2077375"/>
            <a:ext cx="7315200" cy="265464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007690" y="411597"/>
            <a:ext cx="1189132" cy="223439"/>
          </a:xfrm>
          <a:prstGeom prst="rect">
            <a:avLst/>
          </a:prstGeom>
        </p:spPr>
        <p:txBody>
          <a:bodyPr vert="horz" lIns="91440" tIns="45720" rIns="91440" bIns="45720" rtlCol="0" anchor="ctr"/>
          <a:lstStyle>
            <a:lvl1pPr algn="l">
              <a:defRPr sz="1200">
                <a:solidFill>
                  <a:schemeClr val="tx1">
                    <a:alpha val="50000"/>
                  </a:schemeClr>
                </a:solidFill>
              </a:defRPr>
            </a:lvl1pPr>
          </a:lstStyle>
          <a:p>
            <a:fld id="{6D4EA375-630B-4E5F-A470-8B1890F67AD7}" type="datetime1">
              <a:rPr lang="en-US" smtClean="0"/>
              <a:t>9/14/2023</a:t>
            </a:fld>
            <a:endParaRPr lang="en-US"/>
          </a:p>
        </p:txBody>
      </p:sp>
      <p:sp>
        <p:nvSpPr>
          <p:cNvPr id="6" name="Slide Number Placeholder 5"/>
          <p:cNvSpPr>
            <a:spLocks noGrp="1"/>
          </p:cNvSpPr>
          <p:nvPr>
            <p:ph type="sldNum" sz="quarter" idx="4"/>
          </p:nvPr>
        </p:nvSpPr>
        <p:spPr>
          <a:xfrm>
            <a:off x="7314416" y="411598"/>
            <a:ext cx="941203" cy="226314"/>
          </a:xfrm>
          <a:prstGeom prst="rect">
            <a:avLst/>
          </a:prstGeom>
        </p:spPr>
        <p:txBody>
          <a:bodyPr vert="horz" lIns="91440" tIns="45720" rIns="91440" bIns="45720" rtlCol="0" anchor="ctr"/>
          <a:lstStyle>
            <a:lvl1pPr algn="r">
              <a:defRPr sz="1200">
                <a:solidFill>
                  <a:schemeClr val="tx1"/>
                </a:solidFill>
              </a:defRPr>
            </a:lvl1pPr>
          </a:lstStyle>
          <a:p>
            <a:fld id="{B6F15528-21DE-4FAA-801E-634DDDAF4B2B}" type="slidenum">
              <a:rPr lang="en-US" smtClean="0"/>
              <a:t>‹#›</a:t>
            </a:fld>
            <a:endParaRPr lang="en-US"/>
          </a:p>
        </p:txBody>
      </p:sp>
      <p:sp>
        <p:nvSpPr>
          <p:cNvPr id="5" name="Footer Placeholder 4"/>
          <p:cNvSpPr>
            <a:spLocks noGrp="1"/>
          </p:cNvSpPr>
          <p:nvPr>
            <p:ph type="ftr" sz="quarter" idx="3"/>
          </p:nvPr>
        </p:nvSpPr>
        <p:spPr>
          <a:xfrm>
            <a:off x="6008689" y="641968"/>
            <a:ext cx="2246489" cy="225920"/>
          </a:xfrm>
          <a:prstGeom prst="rect">
            <a:avLst/>
          </a:prstGeom>
        </p:spPr>
        <p:txBody>
          <a:bodyPr vert="horz" lIns="91440" tIns="0" rIns="91440" bIns="45720" rtlCol="0" anchor="t"/>
          <a:lstStyle>
            <a:lvl1pPr algn="l">
              <a:defRPr sz="1000">
                <a:solidFill>
                  <a:schemeClr val="tx1"/>
                </a:solidFill>
              </a:defRPr>
            </a:lvl1pPr>
          </a:lstStyle>
          <a:p>
            <a:r>
              <a:rPr lang="en-US"/>
              <a:t>Dr. V.Vani  VIT Chennai</a:t>
            </a:r>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spcBef>
          <a:spcPct val="0"/>
        </a:spcBef>
        <a:buNone/>
        <a:defRPr sz="400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28600" indent="-182880" algn="l" defTabSz="914400" rtl="0" eaLnBrk="1" latinLnBrk="0" hangingPunct="1">
        <a:spcBef>
          <a:spcPct val="20000"/>
        </a:spcBef>
        <a:buClr>
          <a:schemeClr val="tx2"/>
        </a:buClr>
        <a:buFont typeface="Wingdings" panose="05000000000000000000" pitchFamily="2" charset="2"/>
        <a:buChar char="§"/>
        <a:defRPr sz="2000" kern="1200">
          <a:solidFill>
            <a:schemeClr val="tx1"/>
          </a:solidFill>
          <a:latin typeface="+mn-lt"/>
          <a:ea typeface="+mn-ea"/>
          <a:cs typeface="+mn-cs"/>
        </a:defRPr>
      </a:lvl1pPr>
      <a:lvl2pPr marL="502920" indent="-182880" algn="l" defTabSz="914400" rtl="0" eaLnBrk="1" latinLnBrk="0" hangingPunct="1">
        <a:spcBef>
          <a:spcPct val="20000"/>
        </a:spcBef>
        <a:buClr>
          <a:schemeClr val="tx2"/>
        </a:buClr>
        <a:buFont typeface="Wingdings" panose="05000000000000000000" pitchFamily="2" charset="2"/>
        <a:buChar char="§"/>
        <a:defRPr sz="1800" kern="1200">
          <a:solidFill>
            <a:schemeClr val="tx1"/>
          </a:solidFill>
          <a:latin typeface="+mn-lt"/>
          <a:ea typeface="+mn-ea"/>
          <a:cs typeface="+mn-cs"/>
        </a:defRPr>
      </a:lvl2pPr>
      <a:lvl3pPr marL="685800" indent="-182880" algn="l" defTabSz="914400" rtl="0" eaLnBrk="1" latinLnBrk="0" hangingPunct="1">
        <a:spcBef>
          <a:spcPct val="20000"/>
        </a:spcBef>
        <a:buClr>
          <a:schemeClr val="tx2"/>
        </a:buClr>
        <a:buFont typeface="Wingdings" panose="05000000000000000000" pitchFamily="2" charset="2"/>
        <a:buChar char="§"/>
        <a:defRPr sz="1600" kern="1200">
          <a:solidFill>
            <a:schemeClr val="tx1"/>
          </a:solidFill>
          <a:latin typeface="+mn-lt"/>
          <a:ea typeface="+mn-ea"/>
          <a:cs typeface="+mn-cs"/>
        </a:defRPr>
      </a:lvl3pPr>
      <a:lvl4pPr marL="914400" indent="-182880" algn="l" defTabSz="914400" rtl="0" eaLnBrk="1" latinLnBrk="0" hangingPunct="1">
        <a:spcBef>
          <a:spcPct val="20000"/>
        </a:spcBef>
        <a:buClr>
          <a:schemeClr val="tx2"/>
        </a:buClr>
        <a:buFont typeface="Wingdings" panose="05000000000000000000" pitchFamily="2" charset="2"/>
        <a:buChar char="§"/>
        <a:defRPr sz="1400" kern="1200">
          <a:solidFill>
            <a:schemeClr val="tx1"/>
          </a:solidFill>
          <a:latin typeface="+mn-lt"/>
          <a:ea typeface="+mn-ea"/>
          <a:cs typeface="+mn-cs"/>
        </a:defRPr>
      </a:lvl4pPr>
      <a:lvl5pPr marL="1143000" indent="-182880" algn="l" defTabSz="914400" rtl="0" eaLnBrk="1" latinLnBrk="0" hangingPunct="1">
        <a:spcBef>
          <a:spcPct val="20000"/>
        </a:spcBef>
        <a:buClr>
          <a:schemeClr val="tx2"/>
        </a:buClr>
        <a:buFont typeface="Wingdings" panose="05000000000000000000" pitchFamily="2" charset="2"/>
        <a:buChar char="§"/>
        <a:defRPr sz="1400" kern="1200">
          <a:solidFill>
            <a:schemeClr val="tx1"/>
          </a:solidFill>
          <a:latin typeface="+mn-lt"/>
          <a:ea typeface="+mn-ea"/>
          <a:cs typeface="+mn-cs"/>
        </a:defRPr>
      </a:lvl5pPr>
      <a:lvl6pPr marL="1371600" indent="-182880" algn="l" defTabSz="914400" rtl="0" eaLnBrk="1" latinLnBrk="0" hangingPunct="1">
        <a:spcBef>
          <a:spcPct val="20000"/>
        </a:spcBef>
        <a:buClr>
          <a:schemeClr val="tx2"/>
        </a:buClr>
        <a:buFont typeface="Wingdings" panose="05000000000000000000" pitchFamily="2" charset="2"/>
        <a:buChar char="§"/>
        <a:defRPr sz="1400" kern="1200">
          <a:solidFill>
            <a:schemeClr val="tx1"/>
          </a:solidFill>
          <a:latin typeface="+mn-lt"/>
          <a:ea typeface="+mn-ea"/>
          <a:cs typeface="+mn-cs"/>
        </a:defRPr>
      </a:lvl6pPr>
      <a:lvl7pPr marL="1600200" indent="-182880" algn="l" defTabSz="914400" rtl="0" eaLnBrk="1" latinLnBrk="0" hangingPunct="1">
        <a:spcBef>
          <a:spcPct val="20000"/>
        </a:spcBef>
        <a:buClr>
          <a:schemeClr val="tx2"/>
        </a:buClr>
        <a:buFont typeface="Wingdings" panose="05000000000000000000" pitchFamily="2" charset="2"/>
        <a:buChar char="§"/>
        <a:defRPr sz="1400" kern="1200">
          <a:solidFill>
            <a:schemeClr val="tx1"/>
          </a:solidFill>
          <a:latin typeface="+mn-lt"/>
          <a:ea typeface="+mn-ea"/>
          <a:cs typeface="+mn-cs"/>
        </a:defRPr>
      </a:lvl7pPr>
      <a:lvl8pPr marL="1828800" indent="-182880" algn="l" defTabSz="914400" rtl="0" eaLnBrk="1" latinLnBrk="0" hangingPunct="1">
        <a:spcBef>
          <a:spcPct val="20000"/>
        </a:spcBef>
        <a:buClr>
          <a:schemeClr val="tx2"/>
        </a:buClr>
        <a:buFont typeface="Wingdings" panose="05000000000000000000" pitchFamily="2" charset="2"/>
        <a:buChar char="§"/>
        <a:defRPr sz="1400" kern="1200">
          <a:solidFill>
            <a:schemeClr val="tx1"/>
          </a:solidFill>
          <a:latin typeface="+mn-lt"/>
          <a:ea typeface="+mn-ea"/>
          <a:cs typeface="+mn-cs"/>
        </a:defRPr>
      </a:lvl8pPr>
      <a:lvl9pPr marL="2057400" indent="-182880" algn="l" defTabSz="914400" rtl="0" eaLnBrk="1" latinLnBrk="0" hangingPunct="1">
        <a:spcBef>
          <a:spcPct val="20000"/>
        </a:spcBef>
        <a:buClr>
          <a:schemeClr val="tx2"/>
        </a:buClr>
        <a:buFont typeface="Wingdings" panose="05000000000000000000" pitchFamily="2"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w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2.w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3.wm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4.wm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5.wm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2.xml"/><Relationship Id="rId1" Type="http://schemas.openxmlformats.org/officeDocument/2006/relationships/tags" Target="../tags/tag1.xml"/><Relationship Id="rId5" Type="http://schemas.openxmlformats.org/officeDocument/2006/relationships/image" Target="../media/image23.jpeg"/><Relationship Id="rId4" Type="http://schemas.openxmlformats.org/officeDocument/2006/relationships/notesSlide" Target="../notesSlides/notesSlide14.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5.wmf"/><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6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2.png"/><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29.png"/></Relationships>
</file>

<file path=ppt/slides/_rels/slide6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6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6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2.png"/><Relationship Id="rId1" Type="http://schemas.openxmlformats.org/officeDocument/2006/relationships/slideLayout" Target="../slideLayouts/slideLayout1.xml"/><Relationship Id="rId4" Type="http://schemas.openxmlformats.org/officeDocument/2006/relationships/image" Target="../media/image38.jpeg"/></Relationships>
</file>

<file path=ppt/slides/_rels/slide66.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43.png"/><Relationship Id="rId2"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29.png"/></Relationships>
</file>

<file path=ppt/slides/_rels/slide67.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4.png"/><Relationship Id="rId7" Type="http://schemas.openxmlformats.org/officeDocument/2006/relationships/image" Target="../media/image47.png"/><Relationship Id="rId2"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29.png"/><Relationship Id="rId9" Type="http://schemas.openxmlformats.org/officeDocument/2006/relationships/image" Target="../media/image49.png"/></Relationships>
</file>

<file path=ppt/slides/_rels/slide6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50.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6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8" Type="http://schemas.openxmlformats.org/officeDocument/2006/relationships/image" Target="../media/image57.png"/><Relationship Id="rId13" Type="http://schemas.openxmlformats.org/officeDocument/2006/relationships/image" Target="../media/image62.png"/><Relationship Id="rId18" Type="http://schemas.openxmlformats.org/officeDocument/2006/relationships/image" Target="../media/image67.png"/><Relationship Id="rId26" Type="http://schemas.openxmlformats.org/officeDocument/2006/relationships/image" Target="../media/image75.png"/><Relationship Id="rId3" Type="http://schemas.openxmlformats.org/officeDocument/2006/relationships/image" Target="../media/image29.png"/><Relationship Id="rId21" Type="http://schemas.openxmlformats.org/officeDocument/2006/relationships/image" Target="../media/image70.png"/><Relationship Id="rId7" Type="http://schemas.openxmlformats.org/officeDocument/2006/relationships/image" Target="../media/image56.png"/><Relationship Id="rId12" Type="http://schemas.openxmlformats.org/officeDocument/2006/relationships/image" Target="../media/image61.png"/><Relationship Id="rId17" Type="http://schemas.openxmlformats.org/officeDocument/2006/relationships/image" Target="../media/image66.png"/><Relationship Id="rId25" Type="http://schemas.openxmlformats.org/officeDocument/2006/relationships/image" Target="../media/image74.png"/><Relationship Id="rId2" Type="http://schemas.openxmlformats.org/officeDocument/2006/relationships/image" Target="../media/image52.png"/><Relationship Id="rId16" Type="http://schemas.openxmlformats.org/officeDocument/2006/relationships/image" Target="../media/image65.png"/><Relationship Id="rId20" Type="http://schemas.openxmlformats.org/officeDocument/2006/relationships/image" Target="../media/image69.png"/><Relationship Id="rId1" Type="http://schemas.openxmlformats.org/officeDocument/2006/relationships/slideLayout" Target="../slideLayouts/slideLayout2.xml"/><Relationship Id="rId6" Type="http://schemas.openxmlformats.org/officeDocument/2006/relationships/image" Target="../media/image55.png"/><Relationship Id="rId11" Type="http://schemas.openxmlformats.org/officeDocument/2006/relationships/image" Target="../media/image60.png"/><Relationship Id="rId24" Type="http://schemas.openxmlformats.org/officeDocument/2006/relationships/image" Target="../media/image73.png"/><Relationship Id="rId5" Type="http://schemas.openxmlformats.org/officeDocument/2006/relationships/image" Target="../media/image54.png"/><Relationship Id="rId15" Type="http://schemas.openxmlformats.org/officeDocument/2006/relationships/image" Target="../media/image64.png"/><Relationship Id="rId23" Type="http://schemas.openxmlformats.org/officeDocument/2006/relationships/image" Target="../media/image72.png"/><Relationship Id="rId10" Type="http://schemas.openxmlformats.org/officeDocument/2006/relationships/image" Target="../media/image59.png"/><Relationship Id="rId19" Type="http://schemas.openxmlformats.org/officeDocument/2006/relationships/image" Target="../media/image68.png"/><Relationship Id="rId4" Type="http://schemas.openxmlformats.org/officeDocument/2006/relationships/image" Target="../media/image53.png"/><Relationship Id="rId9" Type="http://schemas.openxmlformats.org/officeDocument/2006/relationships/image" Target="../media/image58.png"/><Relationship Id="rId14" Type="http://schemas.openxmlformats.org/officeDocument/2006/relationships/image" Target="../media/image63.png"/><Relationship Id="rId22" Type="http://schemas.openxmlformats.org/officeDocument/2006/relationships/image" Target="../media/image71.png"/></Relationships>
</file>

<file path=ppt/slides/_rels/slide7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76.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3" Type="http://schemas.openxmlformats.org/officeDocument/2006/relationships/image" Target="../media/image88.wmf"/><Relationship Id="rId2" Type="http://schemas.openxmlformats.org/officeDocument/2006/relationships/oleObject" Target="../embeddings/oleObject1.bin"/><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657600" y="514350"/>
            <a:ext cx="5181600" cy="1946269"/>
          </a:xfrm>
        </p:spPr>
        <p:txBody>
          <a:bodyPr>
            <a:normAutofit fontScale="90000"/>
          </a:bodyPr>
          <a:lstStyle/>
          <a:p>
            <a:r>
              <a:rPr lang="en-IN" dirty="0"/>
              <a:t>CSE3001-SOFTWARE ENGNEERING</a:t>
            </a:r>
          </a:p>
        </p:txBody>
      </p:sp>
      <p:sp>
        <p:nvSpPr>
          <p:cNvPr id="3" name="Subtitle 2"/>
          <p:cNvSpPr>
            <a:spLocks noGrp="1"/>
          </p:cNvSpPr>
          <p:nvPr>
            <p:ph type="subTitle" idx="1"/>
          </p:nvPr>
        </p:nvSpPr>
        <p:spPr>
          <a:xfrm>
            <a:off x="4038600" y="2647950"/>
            <a:ext cx="4724400" cy="1905000"/>
          </a:xfrm>
        </p:spPr>
        <p:txBody>
          <a:bodyPr>
            <a:normAutofit fontScale="85000" lnSpcReduction="20000"/>
          </a:bodyPr>
          <a:lstStyle/>
          <a:p>
            <a:r>
              <a:rPr lang="en-IN" dirty="0"/>
              <a:t>Module 3  </a:t>
            </a:r>
          </a:p>
          <a:p>
            <a:r>
              <a:rPr lang="en-IN" dirty="0"/>
              <a:t>	Requirements Process</a:t>
            </a:r>
          </a:p>
          <a:p>
            <a:r>
              <a:rPr lang="en-IN" dirty="0"/>
              <a:t>                 &amp; Elicitation</a:t>
            </a:r>
          </a:p>
          <a:p>
            <a:endParaRPr lang="en-IN" dirty="0"/>
          </a:p>
          <a:p>
            <a:endParaRPr lang="en-IN" dirty="0"/>
          </a:p>
          <a:p>
            <a:r>
              <a:rPr lang="en-IN" dirty="0">
                <a:solidFill>
                  <a:schemeClr val="tx2"/>
                </a:solidFill>
              </a:rPr>
              <a:t>Dr . V. Vani,  VIT Chennai</a:t>
            </a:r>
          </a:p>
        </p:txBody>
      </p:sp>
      <p:sp>
        <p:nvSpPr>
          <p:cNvPr id="4" name="Footer Placeholder 3"/>
          <p:cNvSpPr>
            <a:spLocks noGrp="1"/>
          </p:cNvSpPr>
          <p:nvPr>
            <p:ph type="ftr" sz="quarter" idx="12"/>
          </p:nvPr>
        </p:nvSpPr>
        <p:spPr/>
        <p:txBody>
          <a:bodyPr/>
          <a:lstStyle/>
          <a:p>
            <a:r>
              <a:rPr lang="en-US"/>
              <a:t>Dr. V.Vani  VIT Chennai</a:t>
            </a:r>
            <a:endParaRPr lang="en-US" dirty="0"/>
          </a:p>
        </p:txBody>
      </p:sp>
      <p:sp>
        <p:nvSpPr>
          <p:cNvPr id="5" name="Slide Number Placeholder 4"/>
          <p:cNvSpPr>
            <a:spLocks noGrp="1"/>
          </p:cNvSpPr>
          <p:nvPr>
            <p:ph type="sldNum" sz="quarter" idx="11"/>
          </p:nvPr>
        </p:nvSpPr>
        <p:spPr/>
        <p:txBody>
          <a:bodyPr/>
          <a:lstStyle/>
          <a:p>
            <a:fld id="{B6F15528-21DE-4FAA-801E-634DDDAF4B2B}" type="slidenum">
              <a:rPr lang="en-US" smtClean="0"/>
              <a:t>1</a:t>
            </a:fld>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71800" y="1"/>
            <a:ext cx="5257800" cy="1047750"/>
          </a:xfrm>
        </p:spPr>
        <p:txBody>
          <a:bodyPr>
            <a:normAutofit fontScale="90000"/>
          </a:bodyPr>
          <a:lstStyle/>
          <a:p>
            <a:r>
              <a:rPr lang="en-IN" dirty="0"/>
              <a:t>Types of requirements</a:t>
            </a:r>
            <a:br>
              <a:rPr lang="en-IN" dirty="0"/>
            </a:br>
            <a:r>
              <a:rPr lang="en-IN" dirty="0"/>
              <a:t>(abstract Level)</a:t>
            </a:r>
          </a:p>
        </p:txBody>
      </p:sp>
      <p:sp>
        <p:nvSpPr>
          <p:cNvPr id="3" name="Content Placeholder 2"/>
          <p:cNvSpPr>
            <a:spLocks noGrp="1"/>
          </p:cNvSpPr>
          <p:nvPr>
            <p:ph idx="1"/>
          </p:nvPr>
        </p:nvSpPr>
        <p:spPr>
          <a:xfrm>
            <a:off x="2895600" y="1276350"/>
            <a:ext cx="5562600" cy="3048000"/>
          </a:xfrm>
        </p:spPr>
        <p:txBody>
          <a:bodyPr>
            <a:normAutofit/>
          </a:bodyPr>
          <a:lstStyle/>
          <a:p>
            <a:pPr algn="just">
              <a:lnSpc>
                <a:spcPct val="90000"/>
              </a:lnSpc>
            </a:pPr>
            <a:r>
              <a:rPr lang="en-IN" dirty="0"/>
              <a:t> </a:t>
            </a:r>
            <a:r>
              <a:rPr lang="en-US" dirty="0"/>
              <a:t>System requirements </a:t>
            </a:r>
          </a:p>
          <a:p>
            <a:pPr marL="45720" indent="0" algn="just">
              <a:lnSpc>
                <a:spcPct val="90000"/>
              </a:lnSpc>
              <a:buNone/>
            </a:pPr>
            <a:r>
              <a:rPr lang="en-US" dirty="0"/>
              <a:t>(Detailed description of what the system should do)</a:t>
            </a:r>
          </a:p>
          <a:p>
            <a:pPr marL="45720" indent="0" algn="just">
              <a:lnSpc>
                <a:spcPct val="90000"/>
              </a:lnSpc>
              <a:buNone/>
            </a:pPr>
            <a:endParaRPr lang="en-US" dirty="0"/>
          </a:p>
          <a:p>
            <a:pPr lvl="1" algn="just">
              <a:lnSpc>
                <a:spcPct val="90000"/>
              </a:lnSpc>
            </a:pPr>
            <a:r>
              <a:rPr lang="en-US" sz="2000" dirty="0"/>
              <a:t>Services and constraints of the system in detail</a:t>
            </a:r>
          </a:p>
          <a:p>
            <a:pPr lvl="1" algn="just">
              <a:lnSpc>
                <a:spcPct val="90000"/>
              </a:lnSpc>
            </a:pPr>
            <a:r>
              <a:rPr lang="en-US" sz="2000" dirty="0"/>
              <a:t>Useful for the design and development</a:t>
            </a:r>
          </a:p>
          <a:p>
            <a:pPr lvl="1" algn="just">
              <a:lnSpc>
                <a:spcPct val="90000"/>
              </a:lnSpc>
            </a:pPr>
            <a:r>
              <a:rPr lang="en-US" sz="2000" dirty="0"/>
              <a:t>Precise and cover all cases</a:t>
            </a:r>
          </a:p>
          <a:p>
            <a:pPr lvl="1" algn="just">
              <a:lnSpc>
                <a:spcPct val="90000"/>
              </a:lnSpc>
            </a:pPr>
            <a:r>
              <a:rPr lang="en-US" sz="2000" dirty="0"/>
              <a:t>Structured presentation</a:t>
            </a:r>
            <a:endParaRPr lang="fr-FR" sz="2000" dirty="0"/>
          </a:p>
          <a:p>
            <a:endParaRPr lang="en-US" dirty="0"/>
          </a:p>
          <a:p>
            <a:endParaRPr lang="en-IN" dirty="0"/>
          </a:p>
        </p:txBody>
      </p:sp>
      <p:sp>
        <p:nvSpPr>
          <p:cNvPr id="5" name="Footer Placeholder 4"/>
          <p:cNvSpPr>
            <a:spLocks noGrp="1"/>
          </p:cNvSpPr>
          <p:nvPr>
            <p:ph type="ftr" sz="quarter" idx="11"/>
          </p:nvPr>
        </p:nvSpPr>
        <p:spPr/>
        <p:txBody>
          <a:bodyPr/>
          <a:lstStyle/>
          <a:p>
            <a:r>
              <a:rPr lang="en-US"/>
              <a:t>Dr. V.Vani  VIT Chennai</a:t>
            </a:r>
          </a:p>
        </p:txBody>
      </p:sp>
      <p:sp>
        <p:nvSpPr>
          <p:cNvPr id="4" name="Slide Number Placeholder 3"/>
          <p:cNvSpPr>
            <a:spLocks noGrp="1"/>
          </p:cNvSpPr>
          <p:nvPr>
            <p:ph type="sldNum" sz="quarter" idx="12"/>
          </p:nvPr>
        </p:nvSpPr>
        <p:spPr/>
        <p:txBody>
          <a:bodyPr/>
          <a:lstStyle/>
          <a:p>
            <a:fld id="{B6F15528-21DE-4FAA-801E-634DDDAF4B2B}" type="slidenum">
              <a:rPr lang="en-US" smtClean="0"/>
              <a:t>10</a:t>
            </a:fld>
            <a:endParaRPr lang="en-US"/>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95800" y="457200"/>
            <a:ext cx="3352800" cy="457200"/>
          </a:xfrm>
        </p:spPr>
        <p:txBody>
          <a:bodyPr>
            <a:normAutofit fontScale="90000"/>
          </a:bodyPr>
          <a:lstStyle/>
          <a:p>
            <a:r>
              <a:rPr lang="en-US" dirty="0"/>
              <a:t>HOTS question</a:t>
            </a:r>
          </a:p>
        </p:txBody>
      </p:sp>
      <p:sp>
        <p:nvSpPr>
          <p:cNvPr id="3" name="Content Placeholder 2"/>
          <p:cNvSpPr>
            <a:spLocks noGrp="1"/>
          </p:cNvSpPr>
          <p:nvPr>
            <p:ph idx="1"/>
          </p:nvPr>
        </p:nvSpPr>
        <p:spPr>
          <a:xfrm>
            <a:off x="1981200" y="1028700"/>
            <a:ext cx="6400800" cy="3771900"/>
          </a:xfrm>
        </p:spPr>
        <p:txBody>
          <a:bodyPr>
            <a:normAutofit fontScale="85000" lnSpcReduction="10000"/>
          </a:bodyPr>
          <a:lstStyle/>
          <a:p>
            <a:pPr algn="just"/>
            <a:r>
              <a:rPr lang="en-US" dirty="0"/>
              <a:t>You are hired to develop a software system for motion detection and garage door control. The system should turn the garage door lights on automatically when it detects motion within a given perimeter. It should be possible to control the garage door opener either by a remote radio transmitter or by a manual button switch. The opener should include the following safety feature. An “electric eye” sensor, which projects invisible infrared light beams, should be used to detect if someone or something passes under the garage door while it closes. If the beam is obstructed while the door is going down, the door should not close and the system should automatically stop and reverse the door movement. You only need to develop a software system that controls the hardware components.</a:t>
            </a:r>
          </a:p>
          <a:p>
            <a:pPr algn="just"/>
            <a:r>
              <a:rPr lang="en-US" dirty="0"/>
              <a:t>What would be the outcome of requirement analysis process for the given scenario? Explain with the help of suitable models.</a:t>
            </a:r>
          </a:p>
          <a:p>
            <a:pPr algn="just"/>
            <a:endParaRPr lang="en-US" dirty="0"/>
          </a:p>
          <a:p>
            <a:pPr algn="just"/>
            <a:endParaRPr lang="en-US" dirty="0"/>
          </a:p>
          <a:p>
            <a:endParaRPr lang="en-US" dirty="0"/>
          </a:p>
        </p:txBody>
      </p:sp>
      <p:sp>
        <p:nvSpPr>
          <p:cNvPr id="4" name="Footer Placeholder 3"/>
          <p:cNvSpPr>
            <a:spLocks noGrp="1"/>
          </p:cNvSpPr>
          <p:nvPr>
            <p:ph type="ftr" sz="quarter" idx="11"/>
          </p:nvPr>
        </p:nvSpPr>
        <p:spPr>
          <a:xfrm>
            <a:off x="6019801" y="4917580"/>
            <a:ext cx="2246489" cy="225920"/>
          </a:xfrm>
        </p:spPr>
        <p:txBody>
          <a:bodyPr/>
          <a:lstStyle/>
          <a:p>
            <a:r>
              <a:rPr lang="en-US" dirty="0"/>
              <a:t>Prof Alok Chauhan, VIT Chennai</a:t>
            </a:r>
          </a:p>
        </p:txBody>
      </p:sp>
      <p:sp>
        <p:nvSpPr>
          <p:cNvPr id="6" name="Slide Number Placeholder 5"/>
          <p:cNvSpPr>
            <a:spLocks noGrp="1"/>
          </p:cNvSpPr>
          <p:nvPr>
            <p:ph type="sldNum" sz="quarter" idx="12"/>
          </p:nvPr>
        </p:nvSpPr>
        <p:spPr/>
        <p:txBody>
          <a:bodyPr/>
          <a:lstStyle/>
          <a:p>
            <a:fld id="{C44D26B8-B8F9-4494-A05B-9A4449D49736}" type="slidenum">
              <a:rPr lang="en-US" smtClean="0"/>
              <a:t>100</a:t>
            </a:fld>
            <a:endParaRPr lang="en-US"/>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48200" y="400051"/>
            <a:ext cx="3657600" cy="514350"/>
          </a:xfrm>
        </p:spPr>
        <p:txBody>
          <a:bodyPr>
            <a:normAutofit fontScale="90000"/>
          </a:bodyPr>
          <a:lstStyle/>
          <a:p>
            <a:r>
              <a:rPr lang="en-US" dirty="0"/>
              <a:t>Summary</a:t>
            </a:r>
          </a:p>
        </p:txBody>
      </p:sp>
      <p:sp>
        <p:nvSpPr>
          <p:cNvPr id="3" name="Content Placeholder 2"/>
          <p:cNvSpPr>
            <a:spLocks noGrp="1"/>
          </p:cNvSpPr>
          <p:nvPr>
            <p:ph idx="1"/>
          </p:nvPr>
        </p:nvSpPr>
        <p:spPr>
          <a:xfrm>
            <a:off x="2438400" y="857250"/>
            <a:ext cx="6477000" cy="3714750"/>
          </a:xfrm>
        </p:spPr>
        <p:txBody>
          <a:bodyPr>
            <a:normAutofit fontScale="85000" lnSpcReduction="20000"/>
          </a:bodyPr>
          <a:lstStyle/>
          <a:p>
            <a:pPr algn="just"/>
            <a:r>
              <a:rPr lang="en-US" sz="1900" dirty="0"/>
              <a:t>Requirement elaboration/analysis process results in creation of various types of models such as scenario- based, Class-based, Behavioral-based, Flow-oriented and Data models</a:t>
            </a:r>
          </a:p>
          <a:p>
            <a:pPr algn="just"/>
            <a:r>
              <a:rPr lang="en-US" sz="1900" dirty="0"/>
              <a:t>Scenario-based models represent software requirements from the point of view of user</a:t>
            </a:r>
          </a:p>
          <a:p>
            <a:pPr algn="just"/>
            <a:r>
              <a:rPr lang="en-US" sz="1900" dirty="0"/>
              <a:t>Data modeling takes care of information space associated with the software</a:t>
            </a:r>
          </a:p>
          <a:p>
            <a:pPr algn="just"/>
            <a:r>
              <a:rPr lang="en-US" sz="1900" dirty="0"/>
              <a:t>Class-based modeling helps us identify analysis classes</a:t>
            </a:r>
          </a:p>
          <a:p>
            <a:pPr algn="just"/>
            <a:r>
              <a:rPr lang="en-US" sz="1900" dirty="0"/>
              <a:t>Flow-oriented models focus on how input is transformed into output as data objects flow in a system</a:t>
            </a:r>
          </a:p>
          <a:p>
            <a:pPr algn="just"/>
            <a:r>
              <a:rPr lang="en-US" sz="1900" dirty="0"/>
              <a:t>Behavioral modeling highlights dynamic behavior of the system</a:t>
            </a:r>
          </a:p>
          <a:p>
            <a:pPr algn="just"/>
            <a:r>
              <a:rPr lang="en-US" sz="1900" dirty="0"/>
              <a:t>Software requirements specification (SRS)  document is an agreed statement of the software requirements</a:t>
            </a:r>
          </a:p>
          <a:p>
            <a:pPr algn="just"/>
            <a:r>
              <a:rPr lang="en-US" sz="1900" dirty="0"/>
              <a:t>Requirements validation is the process of checking the software requirements for validity, consistency, completeness, realism, and verifiability</a:t>
            </a:r>
          </a:p>
          <a:p>
            <a:endParaRPr lang="en-US" dirty="0"/>
          </a:p>
          <a:p>
            <a:endParaRPr lang="en-US" dirty="0"/>
          </a:p>
        </p:txBody>
      </p:sp>
      <p:sp>
        <p:nvSpPr>
          <p:cNvPr id="4" name="Footer Placeholder 3"/>
          <p:cNvSpPr>
            <a:spLocks noGrp="1"/>
          </p:cNvSpPr>
          <p:nvPr>
            <p:ph type="ftr" sz="quarter" idx="11"/>
          </p:nvPr>
        </p:nvSpPr>
        <p:spPr>
          <a:xfrm>
            <a:off x="5943600" y="4857751"/>
            <a:ext cx="2246489" cy="225920"/>
          </a:xfrm>
        </p:spPr>
        <p:txBody>
          <a:bodyPr/>
          <a:lstStyle/>
          <a:p>
            <a:r>
              <a:rPr lang="en-US" dirty="0"/>
              <a:t>Prof Alok Chauhan, VIT Chennai</a:t>
            </a:r>
          </a:p>
        </p:txBody>
      </p:sp>
      <p:sp>
        <p:nvSpPr>
          <p:cNvPr id="6" name="Slide Number Placeholder 5"/>
          <p:cNvSpPr>
            <a:spLocks noGrp="1"/>
          </p:cNvSpPr>
          <p:nvPr>
            <p:ph type="sldNum" sz="quarter" idx="12"/>
          </p:nvPr>
        </p:nvSpPr>
        <p:spPr/>
        <p:txBody>
          <a:bodyPr/>
          <a:lstStyle/>
          <a:p>
            <a:fld id="{C44D26B8-B8F9-4494-A05B-9A4449D49736}" type="slidenum">
              <a:rPr lang="en-US" smtClean="0"/>
              <a:t>101</a:t>
            </a:fld>
            <a:endParaRPr lang="en-US"/>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10200" y="2190750"/>
            <a:ext cx="3429000" cy="865573"/>
          </a:xfrm>
        </p:spPr>
        <p:txBody>
          <a:bodyPr>
            <a:normAutofit fontScale="90000"/>
          </a:bodyPr>
          <a:lstStyle/>
          <a:p>
            <a:r>
              <a:rPr lang="en-IN" dirty="0"/>
              <a:t>THANK YOU……..</a:t>
            </a:r>
          </a:p>
        </p:txBody>
      </p:sp>
      <p:sp>
        <p:nvSpPr>
          <p:cNvPr id="3" name="Slide Number Placeholder 2"/>
          <p:cNvSpPr>
            <a:spLocks noGrp="1"/>
          </p:cNvSpPr>
          <p:nvPr>
            <p:ph type="sldNum" sz="quarter" idx="12"/>
          </p:nvPr>
        </p:nvSpPr>
        <p:spPr/>
        <p:txBody>
          <a:bodyPr/>
          <a:lstStyle/>
          <a:p>
            <a:fld id="{B6F15528-21DE-4FAA-801E-634DDDAF4B2B}" type="slidenum">
              <a:rPr lang="en-US" smtClean="0"/>
              <a:t>102</a:t>
            </a:fld>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581400" y="666750"/>
            <a:ext cx="4648200" cy="3581400"/>
          </a:xfrm>
        </p:spPr>
        <p:txBody>
          <a:bodyPr>
            <a:normAutofit fontScale="92500" lnSpcReduction="10000"/>
          </a:bodyPr>
          <a:lstStyle/>
          <a:p>
            <a:r>
              <a:rPr lang="en-IN" dirty="0"/>
              <a:t>System requirements gathering</a:t>
            </a:r>
          </a:p>
          <a:p>
            <a:pPr marL="45720" indent="0">
              <a:buNone/>
            </a:pPr>
            <a:endParaRPr lang="en-IN" dirty="0"/>
          </a:p>
          <a:p>
            <a:pPr lvl="1"/>
            <a:r>
              <a:rPr lang="en-IN" sz="2000" dirty="0"/>
              <a:t>Function</a:t>
            </a:r>
          </a:p>
          <a:p>
            <a:pPr lvl="1"/>
            <a:r>
              <a:rPr lang="en-IN" sz="2000" dirty="0"/>
              <a:t>Description</a:t>
            </a:r>
          </a:p>
          <a:p>
            <a:pPr lvl="1"/>
            <a:r>
              <a:rPr lang="en-IN" sz="2000" dirty="0"/>
              <a:t>Inputs</a:t>
            </a:r>
          </a:p>
          <a:p>
            <a:pPr lvl="1"/>
            <a:r>
              <a:rPr lang="en-IN" sz="2000" dirty="0"/>
              <a:t> Source</a:t>
            </a:r>
          </a:p>
          <a:p>
            <a:pPr lvl="1"/>
            <a:r>
              <a:rPr lang="en-IN" sz="2000" dirty="0"/>
              <a:t>Outputs</a:t>
            </a:r>
          </a:p>
          <a:p>
            <a:pPr lvl="1"/>
            <a:r>
              <a:rPr lang="en-IN" sz="2000" dirty="0"/>
              <a:t>Destination</a:t>
            </a:r>
          </a:p>
          <a:p>
            <a:pPr lvl="1"/>
            <a:r>
              <a:rPr lang="en-IN" sz="2000" dirty="0"/>
              <a:t>Action</a:t>
            </a:r>
          </a:p>
          <a:p>
            <a:pPr lvl="2"/>
            <a:r>
              <a:rPr lang="en-IN" sz="2000" dirty="0"/>
              <a:t> Precondition• Post condition• Side effects</a:t>
            </a:r>
          </a:p>
          <a:p>
            <a:endParaRPr lang="en-US" dirty="0"/>
          </a:p>
          <a:p>
            <a:endParaRPr lang="en-IN" dirty="0"/>
          </a:p>
        </p:txBody>
      </p:sp>
      <p:sp>
        <p:nvSpPr>
          <p:cNvPr id="5" name="Footer Placeholder 4"/>
          <p:cNvSpPr>
            <a:spLocks noGrp="1"/>
          </p:cNvSpPr>
          <p:nvPr>
            <p:ph type="ftr" sz="quarter" idx="11"/>
          </p:nvPr>
        </p:nvSpPr>
        <p:spPr/>
        <p:txBody>
          <a:bodyPr/>
          <a:lstStyle/>
          <a:p>
            <a:r>
              <a:rPr lang="en-US"/>
              <a:t>Dr. V.Vani  VIT Chennai</a:t>
            </a:r>
          </a:p>
        </p:txBody>
      </p:sp>
      <p:sp>
        <p:nvSpPr>
          <p:cNvPr id="2" name="Slide Number Placeholder 1"/>
          <p:cNvSpPr>
            <a:spLocks noGrp="1"/>
          </p:cNvSpPr>
          <p:nvPr>
            <p:ph type="sldNum" sz="quarter" idx="12"/>
          </p:nvPr>
        </p:nvSpPr>
        <p:spPr/>
        <p:txBody>
          <a:bodyPr/>
          <a:lstStyle/>
          <a:p>
            <a:fld id="{B6F15528-21DE-4FAA-801E-634DDDAF4B2B}" type="slidenum">
              <a:rPr lang="en-US" smtClean="0"/>
              <a:t>11</a:t>
            </a:fld>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52800" y="285751"/>
            <a:ext cx="4876800" cy="609599"/>
          </a:xfrm>
        </p:spPr>
        <p:txBody>
          <a:bodyPr>
            <a:normAutofit fontScale="90000"/>
          </a:bodyPr>
          <a:lstStyle/>
          <a:p>
            <a:r>
              <a:rPr lang="en-IN" dirty="0"/>
              <a:t>Types of requirements</a:t>
            </a:r>
          </a:p>
        </p:txBody>
      </p:sp>
      <p:sp>
        <p:nvSpPr>
          <p:cNvPr id="4" name="Footer Placeholder 3"/>
          <p:cNvSpPr>
            <a:spLocks noGrp="1"/>
          </p:cNvSpPr>
          <p:nvPr>
            <p:ph type="ftr" sz="quarter" idx="11"/>
          </p:nvPr>
        </p:nvSpPr>
        <p:spPr/>
        <p:txBody>
          <a:bodyPr/>
          <a:lstStyle/>
          <a:p>
            <a:r>
              <a:rPr lang="en-US"/>
              <a:t>Dr. V.Vani  VIT Chennai</a:t>
            </a:r>
          </a:p>
        </p:txBody>
      </p:sp>
      <p:sp>
        <p:nvSpPr>
          <p:cNvPr id="13" name="Oval 12"/>
          <p:cNvSpPr/>
          <p:nvPr/>
        </p:nvSpPr>
        <p:spPr>
          <a:xfrm>
            <a:off x="1295400" y="1809750"/>
            <a:ext cx="2336800" cy="1918380"/>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IN" b="1" dirty="0"/>
              <a:t>Types of requirements</a:t>
            </a:r>
          </a:p>
        </p:txBody>
      </p:sp>
      <p:pic>
        <p:nvPicPr>
          <p:cNvPr id="205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85564" y="824750"/>
            <a:ext cx="1573213" cy="1377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3"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16613" y="2202700"/>
            <a:ext cx="15113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4"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33627" y="3333750"/>
            <a:ext cx="1566863" cy="1530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4" name="Straight Arrow Connector 13"/>
          <p:cNvCxnSpPr/>
          <p:nvPr/>
        </p:nvCxnSpPr>
        <p:spPr>
          <a:xfrm flipV="1">
            <a:off x="3632200" y="1962150"/>
            <a:ext cx="1041400" cy="4049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3784600" y="2768940"/>
            <a:ext cx="2132013"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3505200" y="3333750"/>
            <a:ext cx="990600" cy="39438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 name="Slide Number Placeholder 2"/>
          <p:cNvSpPr>
            <a:spLocks noGrp="1"/>
          </p:cNvSpPr>
          <p:nvPr>
            <p:ph type="sldNum" sz="quarter" idx="12"/>
          </p:nvPr>
        </p:nvSpPr>
        <p:spPr/>
        <p:txBody>
          <a:bodyPr/>
          <a:lstStyle/>
          <a:p>
            <a:fld id="{B6F15528-21DE-4FAA-801E-634DDDAF4B2B}" type="slidenum">
              <a:rPr lang="en-US" smtClean="0"/>
              <a:t>12</a:t>
            </a:fld>
            <a:endParaRPr 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76600" y="285750"/>
            <a:ext cx="4953000" cy="990599"/>
          </a:xfrm>
        </p:spPr>
        <p:txBody>
          <a:bodyPr>
            <a:normAutofit fontScale="90000"/>
          </a:bodyPr>
          <a:lstStyle/>
          <a:p>
            <a:r>
              <a:rPr lang="en-IN" dirty="0"/>
              <a:t>What are Functional Requirements</a:t>
            </a:r>
          </a:p>
        </p:txBody>
      </p:sp>
      <p:sp>
        <p:nvSpPr>
          <p:cNvPr id="3" name="Content Placeholder 2"/>
          <p:cNvSpPr>
            <a:spLocks noGrp="1"/>
          </p:cNvSpPr>
          <p:nvPr>
            <p:ph idx="1"/>
          </p:nvPr>
        </p:nvSpPr>
        <p:spPr>
          <a:xfrm>
            <a:off x="3962400" y="1504950"/>
            <a:ext cx="4648200" cy="2190749"/>
          </a:xfrm>
        </p:spPr>
        <p:txBody>
          <a:bodyPr>
            <a:normAutofit/>
          </a:bodyPr>
          <a:lstStyle/>
          <a:p>
            <a:r>
              <a:rPr lang="en-IN" dirty="0"/>
              <a:t>Statement of services the system should provide .</a:t>
            </a:r>
          </a:p>
          <a:p>
            <a:r>
              <a:rPr lang="en-IN" dirty="0"/>
              <a:t>Describe the behaviour in particular situations </a:t>
            </a:r>
          </a:p>
          <a:p>
            <a:r>
              <a:rPr lang="en-IN" dirty="0"/>
              <a:t>Defines the system reaction to particular inputs</a:t>
            </a:r>
            <a:endParaRPr lang="en-US" dirty="0"/>
          </a:p>
        </p:txBody>
      </p:sp>
      <p:sp>
        <p:nvSpPr>
          <p:cNvPr id="4" name="Footer Placeholder 3"/>
          <p:cNvSpPr>
            <a:spLocks noGrp="1"/>
          </p:cNvSpPr>
          <p:nvPr>
            <p:ph type="ftr" sz="quarter" idx="11"/>
          </p:nvPr>
        </p:nvSpPr>
        <p:spPr/>
        <p:txBody>
          <a:bodyPr/>
          <a:lstStyle/>
          <a:p>
            <a:r>
              <a:rPr lang="en-US"/>
              <a:t>Dr. V.Vani  VIT Chennai</a:t>
            </a:r>
          </a:p>
        </p:txBody>
      </p:sp>
      <p:sp>
        <p:nvSpPr>
          <p:cNvPr id="5" name="Slide Number Placeholder 4"/>
          <p:cNvSpPr>
            <a:spLocks noGrp="1"/>
          </p:cNvSpPr>
          <p:nvPr>
            <p:ph type="sldNum" sz="quarter" idx="12"/>
          </p:nvPr>
        </p:nvSpPr>
        <p:spPr/>
        <p:txBody>
          <a:bodyPr/>
          <a:lstStyle/>
          <a:p>
            <a:fld id="{B6F15528-21DE-4FAA-801E-634DDDAF4B2B}" type="slidenum">
              <a:rPr lang="en-US" smtClean="0"/>
              <a:t>13</a:t>
            </a:fld>
            <a:endParaRPr 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3200" y="0"/>
            <a:ext cx="5486400" cy="1123949"/>
          </a:xfrm>
        </p:spPr>
        <p:txBody>
          <a:bodyPr>
            <a:normAutofit fontScale="90000"/>
          </a:bodyPr>
          <a:lstStyle/>
          <a:p>
            <a:r>
              <a:rPr lang="en-IN" dirty="0"/>
              <a:t>What are Non- Functional Requirements</a:t>
            </a:r>
          </a:p>
        </p:txBody>
      </p:sp>
      <p:sp>
        <p:nvSpPr>
          <p:cNvPr id="3" name="Content Placeholder 2"/>
          <p:cNvSpPr>
            <a:spLocks noGrp="1"/>
          </p:cNvSpPr>
          <p:nvPr>
            <p:ph idx="1"/>
          </p:nvPr>
        </p:nvSpPr>
        <p:spPr>
          <a:xfrm>
            <a:off x="4038600" y="1428750"/>
            <a:ext cx="4648200" cy="2667000"/>
          </a:xfrm>
        </p:spPr>
        <p:txBody>
          <a:bodyPr>
            <a:normAutofit lnSpcReduction="10000"/>
          </a:bodyPr>
          <a:lstStyle/>
          <a:p>
            <a:r>
              <a:rPr lang="en-IN" dirty="0"/>
              <a:t>Constraints on the services or functions offered by the system .</a:t>
            </a:r>
          </a:p>
          <a:p>
            <a:pPr marL="45720" indent="0">
              <a:buNone/>
            </a:pPr>
            <a:endParaRPr lang="en-IN" dirty="0"/>
          </a:p>
          <a:p>
            <a:r>
              <a:rPr lang="en-IN" dirty="0"/>
              <a:t>Include timing constraints, constraints on the development process and standards .</a:t>
            </a:r>
          </a:p>
          <a:p>
            <a:endParaRPr lang="en-IN" dirty="0"/>
          </a:p>
          <a:p>
            <a:r>
              <a:rPr lang="en-IN" dirty="0"/>
              <a:t>Apply to system as a whole</a:t>
            </a:r>
            <a:endParaRPr lang="en-US" dirty="0"/>
          </a:p>
        </p:txBody>
      </p:sp>
      <p:sp>
        <p:nvSpPr>
          <p:cNvPr id="4" name="Footer Placeholder 3"/>
          <p:cNvSpPr>
            <a:spLocks noGrp="1"/>
          </p:cNvSpPr>
          <p:nvPr>
            <p:ph type="ftr" sz="quarter" idx="11"/>
          </p:nvPr>
        </p:nvSpPr>
        <p:spPr/>
        <p:txBody>
          <a:bodyPr/>
          <a:lstStyle/>
          <a:p>
            <a:r>
              <a:rPr lang="en-US"/>
              <a:t>Dr. V.Vani  VIT Chennai</a:t>
            </a:r>
          </a:p>
        </p:txBody>
      </p:sp>
      <p:sp>
        <p:nvSpPr>
          <p:cNvPr id="5" name="Slide Number Placeholder 4"/>
          <p:cNvSpPr>
            <a:spLocks noGrp="1"/>
          </p:cNvSpPr>
          <p:nvPr>
            <p:ph type="sldNum" sz="quarter" idx="12"/>
          </p:nvPr>
        </p:nvSpPr>
        <p:spPr/>
        <p:txBody>
          <a:bodyPr/>
          <a:lstStyle/>
          <a:p>
            <a:fld id="{B6F15528-21DE-4FAA-801E-634DDDAF4B2B}" type="slidenum">
              <a:rPr lang="en-US" smtClean="0"/>
              <a:t>14</a:t>
            </a:fld>
            <a:endParaRPr 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a:t>Dr. V.Vani  VIT Chennai</a:t>
            </a:r>
          </a:p>
        </p:txBody>
      </p:sp>
      <p:sp>
        <p:nvSpPr>
          <p:cNvPr id="7" name="AutoShape 2" descr="What are Non-Functional Requirements? - Modern Requirement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IN"/>
          </a:p>
        </p:txBody>
      </p:sp>
      <p:pic>
        <p:nvPicPr>
          <p:cNvPr id="8197" name="Picture 5" descr="The Problem with Non-Functional Requirements | AKF Partner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4245" y="1047751"/>
            <a:ext cx="4282903" cy="30480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0600" y="1047751"/>
            <a:ext cx="3779520" cy="304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Slide Number Placeholder 1"/>
          <p:cNvSpPr>
            <a:spLocks noGrp="1"/>
          </p:cNvSpPr>
          <p:nvPr>
            <p:ph type="sldNum" sz="quarter" idx="12"/>
          </p:nvPr>
        </p:nvSpPr>
        <p:spPr/>
        <p:txBody>
          <a:bodyPr/>
          <a:lstStyle/>
          <a:p>
            <a:fld id="{B6F15528-21DE-4FAA-801E-634DDDAF4B2B}" type="slidenum">
              <a:rPr lang="en-US" smtClean="0"/>
              <a:t>15</a:t>
            </a:fld>
            <a:endParaRPr 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a:t>Dr. V.Vani  VIT Chennai</a:t>
            </a:r>
          </a:p>
        </p:txBody>
      </p:sp>
      <p:sp>
        <p:nvSpPr>
          <p:cNvPr id="7" name="AutoShape 2" descr="What are Non-Functional Requirements? - Modern Requirement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IN"/>
          </a:p>
        </p:txBody>
      </p:sp>
      <p:pic>
        <p:nvPicPr>
          <p:cNvPr id="5" name="Picture 4"/>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a:xfrm>
            <a:off x="2209800" y="7937"/>
            <a:ext cx="6096000" cy="4697413"/>
          </a:xfrm>
          <a:prstGeom prst="rect">
            <a:avLst/>
          </a:prstGeom>
          <a:noFill/>
          <a:extLst>
            <a:ext uri="{91240B29-F687-4F45-9708-019B960494DF}">
              <a14:hiddenLine xmlns:a14="http://schemas.microsoft.com/office/drawing/2010/main" w="12700">
                <a:solidFill>
                  <a:schemeClr val="tx1"/>
                </a:solidFill>
                <a:miter lim="800000"/>
                <a:headEnd/>
                <a:tailEnd/>
              </a14:hiddenLine>
            </a:ext>
          </a:extLst>
        </p:spPr>
      </p:pic>
      <p:sp>
        <p:nvSpPr>
          <p:cNvPr id="2" name="Slide Number Placeholder 1"/>
          <p:cNvSpPr>
            <a:spLocks noGrp="1"/>
          </p:cNvSpPr>
          <p:nvPr>
            <p:ph type="sldNum" sz="quarter" idx="12"/>
          </p:nvPr>
        </p:nvSpPr>
        <p:spPr/>
        <p:txBody>
          <a:bodyPr/>
          <a:lstStyle/>
          <a:p>
            <a:fld id="{B6F15528-21DE-4FAA-801E-634DDDAF4B2B}" type="slidenum">
              <a:rPr lang="en-US" smtClean="0"/>
              <a:t>16</a:t>
            </a:fld>
            <a:endParaRPr 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a:t>Dr. V.Vani  VIT Chennai</a:t>
            </a:r>
          </a:p>
        </p:txBody>
      </p:sp>
      <p:sp>
        <p:nvSpPr>
          <p:cNvPr id="5" name="Oval 4"/>
          <p:cNvSpPr/>
          <p:nvPr/>
        </p:nvSpPr>
        <p:spPr>
          <a:xfrm>
            <a:off x="381000" y="1612560"/>
            <a:ext cx="2336800" cy="1918380"/>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IN" b="1" dirty="0"/>
              <a:t> Non functional</a:t>
            </a:r>
          </a:p>
          <a:p>
            <a:pPr algn="ctr" fontAlgn="auto">
              <a:spcBef>
                <a:spcPts val="0"/>
              </a:spcBef>
              <a:spcAft>
                <a:spcPts val="0"/>
              </a:spcAft>
              <a:defRPr/>
            </a:pPr>
            <a:r>
              <a:rPr lang="en-IN" b="1" dirty="0"/>
              <a:t>requirements</a:t>
            </a:r>
          </a:p>
        </p:txBody>
      </p:sp>
      <p:cxnSp>
        <p:nvCxnSpPr>
          <p:cNvPr id="9" name="Straight Arrow Connector 8"/>
          <p:cNvCxnSpPr/>
          <p:nvPr/>
        </p:nvCxnSpPr>
        <p:spPr>
          <a:xfrm flipV="1">
            <a:off x="2197100" y="971716"/>
            <a:ext cx="1079500" cy="83378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2717800" y="2343150"/>
            <a:ext cx="7366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2463800" y="3333750"/>
            <a:ext cx="990600" cy="39438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1975" y="4738616"/>
            <a:ext cx="5683249" cy="396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Oval 12"/>
          <p:cNvSpPr/>
          <p:nvPr/>
        </p:nvSpPr>
        <p:spPr>
          <a:xfrm>
            <a:off x="3276601" y="262718"/>
            <a:ext cx="1458734" cy="134984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t>Product </a:t>
            </a:r>
          </a:p>
        </p:txBody>
      </p:sp>
      <p:sp>
        <p:nvSpPr>
          <p:cNvPr id="17" name="Oval 16"/>
          <p:cNvSpPr/>
          <p:nvPr/>
        </p:nvSpPr>
        <p:spPr>
          <a:xfrm>
            <a:off x="3454401" y="1805501"/>
            <a:ext cx="1759554" cy="137584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t>Organizational</a:t>
            </a:r>
          </a:p>
        </p:txBody>
      </p:sp>
      <p:sp>
        <p:nvSpPr>
          <p:cNvPr id="18" name="Oval 17"/>
          <p:cNvSpPr/>
          <p:nvPr/>
        </p:nvSpPr>
        <p:spPr>
          <a:xfrm>
            <a:off x="3454400" y="3333750"/>
            <a:ext cx="1574800" cy="14048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External</a:t>
            </a:r>
          </a:p>
        </p:txBody>
      </p:sp>
      <p:cxnSp>
        <p:nvCxnSpPr>
          <p:cNvPr id="15" name="Straight Arrow Connector 14"/>
          <p:cNvCxnSpPr/>
          <p:nvPr/>
        </p:nvCxnSpPr>
        <p:spPr>
          <a:xfrm flipV="1">
            <a:off x="4663475" y="507696"/>
            <a:ext cx="1180559" cy="43245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V="1">
            <a:off x="4787158" y="859244"/>
            <a:ext cx="1167968" cy="8090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4735334" y="971716"/>
            <a:ext cx="1232302" cy="15101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flipV="1">
            <a:off x="4632346" y="70980"/>
            <a:ext cx="1163218" cy="90073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4100" name="Rectangle 4099"/>
          <p:cNvSpPr/>
          <p:nvPr/>
        </p:nvSpPr>
        <p:spPr>
          <a:xfrm>
            <a:off x="5977718" y="74803"/>
            <a:ext cx="2036813" cy="12575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Usability</a:t>
            </a:r>
          </a:p>
          <a:p>
            <a:pPr algn="ctr"/>
            <a:r>
              <a:rPr lang="en-IN" dirty="0"/>
              <a:t>Efficiency</a:t>
            </a:r>
          </a:p>
          <a:p>
            <a:pPr algn="ctr"/>
            <a:r>
              <a:rPr lang="en-IN" dirty="0"/>
              <a:t>Reliability</a:t>
            </a:r>
          </a:p>
          <a:p>
            <a:pPr algn="ctr"/>
            <a:r>
              <a:rPr lang="en-IN" dirty="0"/>
              <a:t>Portability</a:t>
            </a:r>
          </a:p>
        </p:txBody>
      </p:sp>
      <p:sp>
        <p:nvSpPr>
          <p:cNvPr id="40" name="Rectangle 39"/>
          <p:cNvSpPr/>
          <p:nvPr/>
        </p:nvSpPr>
        <p:spPr>
          <a:xfrm>
            <a:off x="6022737" y="1455769"/>
            <a:ext cx="1991794" cy="16074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Procedure and Policies</a:t>
            </a:r>
          </a:p>
          <a:p>
            <a:pPr algn="ctr"/>
            <a:endParaRPr lang="en-IN" dirty="0"/>
          </a:p>
          <a:p>
            <a:pPr marL="285750" indent="-285750">
              <a:buFont typeface="Arial" panose="020B0604020202020204" pitchFamily="34" charset="0"/>
              <a:buChar char="•"/>
            </a:pPr>
            <a:r>
              <a:rPr lang="en-IN" dirty="0"/>
              <a:t>Delivery</a:t>
            </a:r>
          </a:p>
          <a:p>
            <a:pPr marL="285750" indent="-285750" algn="ctr">
              <a:buFont typeface="Arial" panose="020B0604020202020204" pitchFamily="34" charset="0"/>
              <a:buChar char="•"/>
            </a:pPr>
            <a:r>
              <a:rPr lang="en-IN" dirty="0"/>
              <a:t>Implementation</a:t>
            </a:r>
          </a:p>
          <a:p>
            <a:pPr marL="285750" indent="-285750">
              <a:buFont typeface="Arial" panose="020B0604020202020204" pitchFamily="34" charset="0"/>
              <a:buChar char="•"/>
            </a:pPr>
            <a:r>
              <a:rPr lang="en-IN" dirty="0"/>
              <a:t>Standard</a:t>
            </a:r>
          </a:p>
        </p:txBody>
      </p:sp>
      <p:cxnSp>
        <p:nvCxnSpPr>
          <p:cNvPr id="42" name="Straight Arrow Connector 41"/>
          <p:cNvCxnSpPr/>
          <p:nvPr/>
        </p:nvCxnSpPr>
        <p:spPr>
          <a:xfrm>
            <a:off x="5213955" y="2343150"/>
            <a:ext cx="741171"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p:nvPr/>
        </p:nvCxnSpPr>
        <p:spPr>
          <a:xfrm>
            <a:off x="5029200" y="4142091"/>
            <a:ext cx="993537"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61" name="Rectangle 60"/>
          <p:cNvSpPr/>
          <p:nvPr/>
        </p:nvSpPr>
        <p:spPr>
          <a:xfrm>
            <a:off x="6044346" y="3333750"/>
            <a:ext cx="1991794" cy="16074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Obtained from external factors</a:t>
            </a:r>
          </a:p>
          <a:p>
            <a:pPr algn="ctr"/>
            <a:endParaRPr lang="en-IN" dirty="0"/>
          </a:p>
          <a:p>
            <a:pPr marL="285750" indent="-285750">
              <a:buFont typeface="Arial" panose="020B0604020202020204" pitchFamily="34" charset="0"/>
              <a:buChar char="•"/>
            </a:pPr>
            <a:r>
              <a:rPr lang="en-IN" dirty="0"/>
              <a:t>Interoperability</a:t>
            </a:r>
          </a:p>
          <a:p>
            <a:pPr marL="285750" indent="-285750">
              <a:buFont typeface="Arial" panose="020B0604020202020204" pitchFamily="34" charset="0"/>
              <a:buChar char="•"/>
            </a:pPr>
            <a:r>
              <a:rPr lang="en-IN" dirty="0"/>
              <a:t>Ethical</a:t>
            </a:r>
          </a:p>
          <a:p>
            <a:pPr marL="285750" indent="-285750">
              <a:buFont typeface="Arial" panose="020B0604020202020204" pitchFamily="34" charset="0"/>
              <a:buChar char="•"/>
            </a:pPr>
            <a:r>
              <a:rPr lang="en-IN" dirty="0"/>
              <a:t>Legislative</a:t>
            </a:r>
          </a:p>
        </p:txBody>
      </p:sp>
      <p:sp>
        <p:nvSpPr>
          <p:cNvPr id="2" name="Slide Number Placeholder 1"/>
          <p:cNvSpPr>
            <a:spLocks noGrp="1"/>
          </p:cNvSpPr>
          <p:nvPr>
            <p:ph type="sldNum" sz="quarter" idx="12"/>
          </p:nvPr>
        </p:nvSpPr>
        <p:spPr/>
        <p:txBody>
          <a:bodyPr/>
          <a:lstStyle/>
          <a:p>
            <a:fld id="{B6F15528-21DE-4FAA-801E-634DDDAF4B2B}" type="slidenum">
              <a:rPr lang="en-US" smtClean="0"/>
              <a:t>17</a:t>
            </a:fld>
            <a:endParaRPr 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86200" y="514350"/>
            <a:ext cx="4343400" cy="609599"/>
          </a:xfrm>
        </p:spPr>
        <p:txBody>
          <a:bodyPr>
            <a:normAutofit fontScale="90000"/>
          </a:bodyPr>
          <a:lstStyle/>
          <a:p>
            <a:r>
              <a:rPr lang="en-IN" dirty="0"/>
              <a:t>What are Domain requirements</a:t>
            </a:r>
          </a:p>
        </p:txBody>
      </p:sp>
      <p:sp>
        <p:nvSpPr>
          <p:cNvPr id="3" name="Content Placeholder 2"/>
          <p:cNvSpPr>
            <a:spLocks noGrp="1"/>
          </p:cNvSpPr>
          <p:nvPr>
            <p:ph idx="1"/>
          </p:nvPr>
        </p:nvSpPr>
        <p:spPr>
          <a:xfrm>
            <a:off x="4038600" y="1657350"/>
            <a:ext cx="4648200" cy="1733549"/>
          </a:xfrm>
        </p:spPr>
        <p:txBody>
          <a:bodyPr>
            <a:normAutofit lnSpcReduction="10000"/>
          </a:bodyPr>
          <a:lstStyle/>
          <a:p>
            <a:r>
              <a:rPr lang="en-IN" dirty="0"/>
              <a:t>Requirements relate to specific application of the system .</a:t>
            </a:r>
          </a:p>
          <a:p>
            <a:pPr marL="45720" indent="0">
              <a:buNone/>
            </a:pPr>
            <a:endParaRPr lang="en-IN" dirty="0"/>
          </a:p>
          <a:p>
            <a:r>
              <a:rPr lang="en-IN" dirty="0"/>
              <a:t>Reflect characteristics and constraints of that system.</a:t>
            </a:r>
          </a:p>
          <a:p>
            <a:pPr marL="45720" indent="0">
              <a:buNone/>
            </a:pPr>
            <a:endParaRPr lang="en-US" dirty="0"/>
          </a:p>
        </p:txBody>
      </p:sp>
      <p:sp>
        <p:nvSpPr>
          <p:cNvPr id="4" name="Footer Placeholder 3"/>
          <p:cNvSpPr>
            <a:spLocks noGrp="1"/>
          </p:cNvSpPr>
          <p:nvPr>
            <p:ph type="ftr" sz="quarter" idx="11"/>
          </p:nvPr>
        </p:nvSpPr>
        <p:spPr/>
        <p:txBody>
          <a:bodyPr/>
          <a:lstStyle/>
          <a:p>
            <a:r>
              <a:rPr lang="en-US"/>
              <a:t>Dr. V.Vani  VIT Chennai</a:t>
            </a:r>
          </a:p>
        </p:txBody>
      </p:sp>
      <p:sp>
        <p:nvSpPr>
          <p:cNvPr id="5" name="Slide Number Placeholder 4"/>
          <p:cNvSpPr>
            <a:spLocks noGrp="1"/>
          </p:cNvSpPr>
          <p:nvPr>
            <p:ph type="sldNum" sz="quarter" idx="12"/>
          </p:nvPr>
        </p:nvSpPr>
        <p:spPr/>
        <p:txBody>
          <a:bodyPr/>
          <a:lstStyle/>
          <a:p>
            <a:fld id="{B6F15528-21DE-4FAA-801E-634DDDAF4B2B}" type="slidenum">
              <a:rPr lang="en-US" smtClean="0"/>
              <a:t>18</a:t>
            </a:fld>
            <a:endParaRPr 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a:t>Dr. V.Vani  VIT Chennai</a:t>
            </a:r>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7000" y="209550"/>
            <a:ext cx="5105400" cy="2362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Content Placeholder 2"/>
          <p:cNvSpPr>
            <a:spLocks noGrp="1"/>
          </p:cNvSpPr>
          <p:nvPr>
            <p:ph idx="1"/>
          </p:nvPr>
        </p:nvSpPr>
        <p:spPr>
          <a:xfrm>
            <a:off x="2667000" y="2571750"/>
            <a:ext cx="5105400" cy="2195317"/>
          </a:xfrm>
        </p:spPr>
        <p:txBody>
          <a:bodyPr>
            <a:normAutofit fontScale="92500"/>
          </a:bodyPr>
          <a:lstStyle/>
          <a:p>
            <a:pPr marL="274320" indent="-274320" algn="just">
              <a:buClr>
                <a:schemeClr val="accent3"/>
              </a:buClr>
              <a:buFont typeface="Wingdings 2" panose="05020102010507070707"/>
              <a:buChar char=""/>
              <a:defRPr/>
            </a:pPr>
            <a:r>
              <a:rPr lang="en-GB" dirty="0"/>
              <a:t>RE is the process of establishing the services that the customer requires from the system and the constraints under which it is to be developed and operated.</a:t>
            </a:r>
          </a:p>
          <a:p>
            <a:pPr algn="just"/>
            <a:r>
              <a:rPr lang="en-GB" b="1" dirty="0">
                <a:solidFill>
                  <a:srgbClr val="FF0000"/>
                </a:solidFill>
              </a:rPr>
              <a:t>The process of finding out, analysing, documenting and checking the services and constraints is called requirement engineering.</a:t>
            </a:r>
          </a:p>
          <a:p>
            <a:pPr marL="274320" indent="-274320" algn="just">
              <a:buClr>
                <a:schemeClr val="accent3"/>
              </a:buClr>
              <a:buFont typeface="Wingdings 2" panose="05020102010507070707"/>
              <a:buChar char=""/>
              <a:defRPr/>
            </a:pPr>
            <a:endParaRPr lang="en-GB" dirty="0"/>
          </a:p>
          <a:p>
            <a:endParaRPr lang="en-IN" dirty="0"/>
          </a:p>
        </p:txBody>
      </p:sp>
      <p:sp>
        <p:nvSpPr>
          <p:cNvPr id="2" name="Slide Number Placeholder 1"/>
          <p:cNvSpPr>
            <a:spLocks noGrp="1"/>
          </p:cNvSpPr>
          <p:nvPr>
            <p:ph type="sldNum" sz="quarter" idx="12"/>
          </p:nvPr>
        </p:nvSpPr>
        <p:spPr/>
        <p:txBody>
          <a:bodyPr/>
          <a:lstStyle/>
          <a:p>
            <a:fld id="{B6F15528-21DE-4FAA-801E-634DDDAF4B2B}" type="slidenum">
              <a:rPr lang="en-US" smtClean="0"/>
              <a:t>19</a:t>
            </a:fld>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EAD670-C163-5CFB-E00B-EA69ADFD159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A30F803-C467-4A4C-A308-82714DC6C3B9}"/>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E449DF0F-7B3E-C90D-3334-C78BEA60C2DB}"/>
              </a:ext>
            </a:extLst>
          </p:cNvPr>
          <p:cNvSpPr>
            <a:spLocks noGrp="1"/>
          </p:cNvSpPr>
          <p:nvPr>
            <p:ph type="ftr" sz="quarter" idx="11"/>
          </p:nvPr>
        </p:nvSpPr>
        <p:spPr/>
        <p:txBody>
          <a:bodyPr/>
          <a:lstStyle/>
          <a:p>
            <a:r>
              <a:rPr lang="en-US"/>
              <a:t>Dr. V.Vani  VIT Chennai</a:t>
            </a:r>
          </a:p>
        </p:txBody>
      </p:sp>
      <p:sp>
        <p:nvSpPr>
          <p:cNvPr id="5" name="Slide Number Placeholder 4">
            <a:extLst>
              <a:ext uri="{FF2B5EF4-FFF2-40B4-BE49-F238E27FC236}">
                <a16:creationId xmlns:a16="http://schemas.microsoft.com/office/drawing/2014/main" id="{3A0B3379-4F1F-865B-6741-F81E25062052}"/>
              </a:ext>
            </a:extLst>
          </p:cNvPr>
          <p:cNvSpPr>
            <a:spLocks noGrp="1"/>
          </p:cNvSpPr>
          <p:nvPr>
            <p:ph type="sldNum" sz="quarter" idx="12"/>
          </p:nvPr>
        </p:nvSpPr>
        <p:spPr/>
        <p:txBody>
          <a:bodyPr/>
          <a:lstStyle/>
          <a:p>
            <a:fld id="{B6F15528-21DE-4FAA-801E-634DDDAF4B2B}" type="slidenum">
              <a:rPr lang="en-US" smtClean="0"/>
              <a:t>2</a:t>
            </a:fld>
            <a:endParaRPr lang="en-US"/>
          </a:p>
        </p:txBody>
      </p:sp>
    </p:spTree>
    <p:extLst>
      <p:ext uri="{BB962C8B-B14F-4D97-AF65-F5344CB8AC3E}">
        <p14:creationId xmlns:p14="http://schemas.microsoft.com/office/powerpoint/2010/main" val="37982684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33800" y="438150"/>
            <a:ext cx="4495800" cy="609599"/>
          </a:xfrm>
        </p:spPr>
        <p:txBody>
          <a:bodyPr>
            <a:normAutofit fontScale="90000"/>
          </a:bodyPr>
          <a:lstStyle/>
          <a:p>
            <a:r>
              <a:rPr lang="en-IN" dirty="0"/>
              <a:t>Requirements Engineering Process</a:t>
            </a:r>
          </a:p>
        </p:txBody>
      </p:sp>
      <p:sp>
        <p:nvSpPr>
          <p:cNvPr id="3" name="Content Placeholder 2"/>
          <p:cNvSpPr>
            <a:spLocks noGrp="1"/>
          </p:cNvSpPr>
          <p:nvPr>
            <p:ph idx="1"/>
          </p:nvPr>
        </p:nvSpPr>
        <p:spPr>
          <a:xfrm>
            <a:off x="4114800" y="1428750"/>
            <a:ext cx="4648200" cy="3028949"/>
          </a:xfrm>
        </p:spPr>
        <p:txBody>
          <a:bodyPr>
            <a:normAutofit fontScale="92500" lnSpcReduction="10000"/>
          </a:bodyPr>
          <a:lstStyle/>
          <a:p>
            <a:pPr algn="just"/>
            <a:r>
              <a:rPr lang="en-GB" sz="2200" dirty="0"/>
              <a:t>Processes used to discover, analyse and validate system requirements</a:t>
            </a:r>
          </a:p>
          <a:p>
            <a:pPr algn="just"/>
            <a:r>
              <a:rPr lang="en-GB" sz="2200" dirty="0"/>
              <a:t>Generic activities common to all processes</a:t>
            </a:r>
          </a:p>
          <a:p>
            <a:pPr marL="45720" indent="0" algn="just">
              <a:buNone/>
            </a:pPr>
            <a:endParaRPr lang="en-GB" sz="2200" dirty="0"/>
          </a:p>
          <a:p>
            <a:pPr lvl="1" algn="just"/>
            <a:r>
              <a:rPr lang="en-GB" sz="2200" dirty="0"/>
              <a:t>Requirements elicitation</a:t>
            </a:r>
          </a:p>
          <a:p>
            <a:pPr lvl="1" algn="just"/>
            <a:r>
              <a:rPr lang="en-GB" sz="2200" dirty="0"/>
              <a:t>Requirements analysis</a:t>
            </a:r>
          </a:p>
          <a:p>
            <a:pPr lvl="1" algn="just"/>
            <a:r>
              <a:rPr lang="en-GB" sz="2200" dirty="0"/>
              <a:t>Requirements validation</a:t>
            </a:r>
          </a:p>
          <a:p>
            <a:pPr lvl="1" algn="just"/>
            <a:r>
              <a:rPr lang="en-GB" sz="2200" dirty="0"/>
              <a:t>Requirements management</a:t>
            </a:r>
          </a:p>
          <a:p>
            <a:pPr algn="just"/>
            <a:endParaRPr lang="en-GB" dirty="0"/>
          </a:p>
        </p:txBody>
      </p:sp>
      <p:sp>
        <p:nvSpPr>
          <p:cNvPr id="4" name="Footer Placeholder 3"/>
          <p:cNvSpPr>
            <a:spLocks noGrp="1"/>
          </p:cNvSpPr>
          <p:nvPr>
            <p:ph type="ftr" sz="quarter" idx="11"/>
          </p:nvPr>
        </p:nvSpPr>
        <p:spPr/>
        <p:txBody>
          <a:bodyPr/>
          <a:lstStyle/>
          <a:p>
            <a:r>
              <a:rPr lang="en-US"/>
              <a:t>Dr. V.Vani  VIT Chennai</a:t>
            </a:r>
          </a:p>
        </p:txBody>
      </p:sp>
      <p:sp>
        <p:nvSpPr>
          <p:cNvPr id="5" name="Slide Number Placeholder 4"/>
          <p:cNvSpPr>
            <a:spLocks noGrp="1"/>
          </p:cNvSpPr>
          <p:nvPr>
            <p:ph type="sldNum" sz="quarter" idx="12"/>
          </p:nvPr>
        </p:nvSpPr>
        <p:spPr/>
        <p:txBody>
          <a:bodyPr/>
          <a:lstStyle/>
          <a:p>
            <a:fld id="{B6F15528-21DE-4FAA-801E-634DDDAF4B2B}" type="slidenum">
              <a:rPr lang="en-US" smtClean="0"/>
              <a:t>20</a:t>
            </a:fld>
            <a:endParaRPr 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33600" y="438150"/>
            <a:ext cx="6096000" cy="609599"/>
          </a:xfrm>
        </p:spPr>
        <p:txBody>
          <a:bodyPr>
            <a:normAutofit fontScale="90000"/>
          </a:bodyPr>
          <a:lstStyle/>
          <a:p>
            <a:pPr algn="ctr"/>
            <a:r>
              <a:rPr lang="en-IN" dirty="0"/>
              <a:t>Requirements Engineering (RE)Process</a:t>
            </a:r>
          </a:p>
        </p:txBody>
      </p:sp>
      <p:sp>
        <p:nvSpPr>
          <p:cNvPr id="4" name="Footer Placeholder 3"/>
          <p:cNvSpPr>
            <a:spLocks noGrp="1"/>
          </p:cNvSpPr>
          <p:nvPr>
            <p:ph type="ftr" sz="quarter" idx="11"/>
          </p:nvPr>
        </p:nvSpPr>
        <p:spPr/>
        <p:txBody>
          <a:bodyPr/>
          <a:lstStyle/>
          <a:p>
            <a:r>
              <a:rPr lang="en-US"/>
              <a:t>Dr. V.Vani  VIT Chennai</a:t>
            </a:r>
          </a:p>
        </p:txBody>
      </p:sp>
      <p:pic>
        <p:nvPicPr>
          <p:cNvPr id="6"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24200" y="1123950"/>
            <a:ext cx="5791200" cy="3581400"/>
          </a:xfrm>
          <a:prstGeom prst="rect">
            <a:avLst/>
          </a:prstGeom>
        </p:spPr>
        <p:style>
          <a:lnRef idx="2">
            <a:schemeClr val="accent6"/>
          </a:lnRef>
          <a:fillRef idx="1">
            <a:schemeClr val="lt1"/>
          </a:fillRef>
          <a:effectRef idx="0">
            <a:schemeClr val="accent6"/>
          </a:effectRef>
          <a:fontRef idx="minor">
            <a:schemeClr val="dk1"/>
          </a:fontRef>
        </p:style>
      </p:pic>
      <p:sp>
        <p:nvSpPr>
          <p:cNvPr id="3" name="Slide Number Placeholder 2"/>
          <p:cNvSpPr>
            <a:spLocks noGrp="1"/>
          </p:cNvSpPr>
          <p:nvPr>
            <p:ph type="sldNum" sz="quarter" idx="12"/>
          </p:nvPr>
        </p:nvSpPr>
        <p:spPr/>
        <p:txBody>
          <a:bodyPr/>
          <a:lstStyle/>
          <a:p>
            <a:fld id="{B6F15528-21DE-4FAA-801E-634DDDAF4B2B}" type="slidenum">
              <a:rPr lang="en-US" smtClean="0"/>
              <a:t>21</a:t>
            </a:fld>
            <a:endParaRPr 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38600" y="314344"/>
            <a:ext cx="4471916" cy="864073"/>
          </a:xfrm>
        </p:spPr>
        <p:txBody>
          <a:bodyPr>
            <a:normAutofit fontScale="90000"/>
          </a:bodyPr>
          <a:lstStyle/>
          <a:p>
            <a:r>
              <a:rPr lang="en-IN" dirty="0"/>
              <a:t>Requirements Engineering  Tasks</a:t>
            </a:r>
          </a:p>
        </p:txBody>
      </p:sp>
      <p:sp>
        <p:nvSpPr>
          <p:cNvPr id="4" name="Footer Placeholder 3"/>
          <p:cNvSpPr>
            <a:spLocks noGrp="1"/>
          </p:cNvSpPr>
          <p:nvPr>
            <p:ph type="ftr" sz="quarter" idx="11"/>
          </p:nvPr>
        </p:nvSpPr>
        <p:spPr>
          <a:xfrm>
            <a:off x="7239000" y="4822330"/>
            <a:ext cx="2246489" cy="225920"/>
          </a:xfrm>
        </p:spPr>
        <p:txBody>
          <a:bodyPr/>
          <a:lstStyle/>
          <a:p>
            <a:r>
              <a:rPr lang="en-US"/>
              <a:t>Dr. V.Vani  VIT Chennai</a:t>
            </a:r>
          </a:p>
        </p:txBody>
      </p:sp>
      <p:sp>
        <p:nvSpPr>
          <p:cNvPr id="13" name="Rectangle 3"/>
          <p:cNvSpPr>
            <a:spLocks noChangeArrowheads="1"/>
          </p:cNvSpPr>
          <p:nvPr/>
        </p:nvSpPr>
        <p:spPr bwMode="auto">
          <a:xfrm>
            <a:off x="5715000" y="4610100"/>
            <a:ext cx="1500117" cy="533400"/>
          </a:xfrm>
          <a:prstGeom prst="rect">
            <a:avLst/>
          </a:prstGeom>
          <a:solidFill>
            <a:srgbClr val="FFCC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u="none" dirty="0"/>
              <a:t>Requirements</a:t>
            </a:r>
          </a:p>
          <a:p>
            <a:r>
              <a:rPr lang="en-US" u="none" dirty="0"/>
              <a:t>Management</a:t>
            </a:r>
          </a:p>
        </p:txBody>
      </p:sp>
      <p:sp>
        <p:nvSpPr>
          <p:cNvPr id="14" name="Rectangle 4"/>
          <p:cNvSpPr>
            <a:spLocks noChangeArrowheads="1"/>
          </p:cNvSpPr>
          <p:nvPr/>
        </p:nvSpPr>
        <p:spPr bwMode="auto">
          <a:xfrm>
            <a:off x="5157717" y="4019550"/>
            <a:ext cx="1371600" cy="457200"/>
          </a:xfrm>
          <a:prstGeom prst="rect">
            <a:avLst/>
          </a:prstGeom>
          <a:solidFill>
            <a:srgbClr val="99CC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u="none" dirty="0"/>
              <a:t>Validation</a:t>
            </a:r>
          </a:p>
        </p:txBody>
      </p:sp>
      <p:sp>
        <p:nvSpPr>
          <p:cNvPr id="15" name="Rectangle 5"/>
          <p:cNvSpPr>
            <a:spLocks noChangeArrowheads="1"/>
          </p:cNvSpPr>
          <p:nvPr/>
        </p:nvSpPr>
        <p:spPr bwMode="auto">
          <a:xfrm>
            <a:off x="457200" y="721217"/>
            <a:ext cx="1371600" cy="457200"/>
          </a:xfrm>
          <a:prstGeom prst="rect">
            <a:avLst/>
          </a:prstGeom>
          <a:solidFill>
            <a:srgbClr val="FF99CC"/>
          </a:solidFill>
          <a:ln w="381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u="none" dirty="0"/>
              <a:t>Inception</a:t>
            </a:r>
          </a:p>
        </p:txBody>
      </p:sp>
      <p:sp>
        <p:nvSpPr>
          <p:cNvPr id="16" name="Rectangle 6"/>
          <p:cNvSpPr>
            <a:spLocks noChangeArrowheads="1"/>
          </p:cNvSpPr>
          <p:nvPr/>
        </p:nvSpPr>
        <p:spPr bwMode="auto">
          <a:xfrm>
            <a:off x="1524000" y="1387843"/>
            <a:ext cx="1371600" cy="457200"/>
          </a:xfrm>
          <a:prstGeom prst="rect">
            <a:avLst/>
          </a:prstGeom>
          <a:solidFill>
            <a:srgbClr val="FFCC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u="none" dirty="0"/>
              <a:t>Elicitation</a:t>
            </a:r>
          </a:p>
        </p:txBody>
      </p:sp>
      <p:sp>
        <p:nvSpPr>
          <p:cNvPr id="17" name="Rectangle 7"/>
          <p:cNvSpPr>
            <a:spLocks noChangeArrowheads="1"/>
          </p:cNvSpPr>
          <p:nvPr/>
        </p:nvSpPr>
        <p:spPr bwMode="auto">
          <a:xfrm>
            <a:off x="2266666" y="2042935"/>
            <a:ext cx="1371600" cy="457200"/>
          </a:xfrm>
          <a:prstGeom prst="rect">
            <a:avLst/>
          </a:prstGeom>
          <a:solidFill>
            <a:srgbClr val="0070C0"/>
          </a:solidFill>
          <a:ln w="9525">
            <a:solidFill>
              <a:schemeClr val="tx1"/>
            </a:solidFill>
            <a:miter lim="800000"/>
          </a:ln>
          <a:effectLst/>
        </p:spPr>
        <p:txBody>
          <a:bodyPr wrap="none" anchor="ctr"/>
          <a:lstStyle/>
          <a:p>
            <a:r>
              <a:rPr lang="en-US" u="none" dirty="0"/>
              <a:t>Elaboration</a:t>
            </a:r>
          </a:p>
        </p:txBody>
      </p:sp>
      <p:sp>
        <p:nvSpPr>
          <p:cNvPr id="18" name="Rectangle 8"/>
          <p:cNvSpPr>
            <a:spLocks noChangeArrowheads="1"/>
          </p:cNvSpPr>
          <p:nvPr/>
        </p:nvSpPr>
        <p:spPr bwMode="auto">
          <a:xfrm>
            <a:off x="3113964" y="2647950"/>
            <a:ext cx="1371600" cy="457200"/>
          </a:xfrm>
          <a:prstGeom prst="rect">
            <a:avLst/>
          </a:prstGeom>
          <a:solidFill>
            <a:srgbClr val="7030A0"/>
          </a:solidFill>
          <a:ln w="9525">
            <a:solidFill>
              <a:schemeClr val="tx1"/>
            </a:solidFill>
            <a:miter lim="800000"/>
          </a:ln>
          <a:effectLst/>
        </p:spPr>
        <p:txBody>
          <a:bodyPr wrap="none" anchor="ctr"/>
          <a:lstStyle/>
          <a:p>
            <a:r>
              <a:rPr lang="en-US" u="none"/>
              <a:t>Negotiation</a:t>
            </a:r>
          </a:p>
        </p:txBody>
      </p:sp>
      <p:sp>
        <p:nvSpPr>
          <p:cNvPr id="19" name="Rectangle 9"/>
          <p:cNvSpPr>
            <a:spLocks noChangeArrowheads="1"/>
          </p:cNvSpPr>
          <p:nvPr/>
        </p:nvSpPr>
        <p:spPr bwMode="auto">
          <a:xfrm>
            <a:off x="4038600" y="3375547"/>
            <a:ext cx="1371600" cy="457200"/>
          </a:xfrm>
          <a:prstGeom prst="rect">
            <a:avLst/>
          </a:prstGeom>
          <a:solidFill>
            <a:srgbClr val="00B050"/>
          </a:solidFill>
          <a:ln w="9525">
            <a:solidFill>
              <a:schemeClr val="tx1"/>
            </a:solidFill>
            <a:miter lim="800000"/>
          </a:ln>
          <a:effectLst/>
        </p:spPr>
        <p:txBody>
          <a:bodyPr wrap="none" anchor="ctr"/>
          <a:lstStyle/>
          <a:p>
            <a:r>
              <a:rPr lang="en-US" u="none" dirty="0"/>
              <a:t>Specification</a:t>
            </a:r>
          </a:p>
        </p:txBody>
      </p:sp>
      <p:sp>
        <p:nvSpPr>
          <p:cNvPr id="3" name="Slide Number Placeholder 2"/>
          <p:cNvSpPr>
            <a:spLocks noGrp="1"/>
          </p:cNvSpPr>
          <p:nvPr>
            <p:ph type="sldNum" sz="quarter" idx="12"/>
          </p:nvPr>
        </p:nvSpPr>
        <p:spPr/>
        <p:txBody>
          <a:bodyPr/>
          <a:lstStyle/>
          <a:p>
            <a:fld id="{B6F15528-21DE-4FAA-801E-634DDDAF4B2B}" type="slidenum">
              <a:rPr lang="en-US" smtClean="0"/>
              <a:t>22</a:t>
            </a:fld>
            <a:endParaRPr 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0" y="133350"/>
            <a:ext cx="5181600" cy="865573"/>
          </a:xfrm>
        </p:spPr>
        <p:txBody>
          <a:bodyPr/>
          <a:lstStyle/>
          <a:p>
            <a:r>
              <a:rPr lang="en-IN" sz="3600" dirty="0"/>
              <a:t>Requirement</a:t>
            </a:r>
            <a:r>
              <a:rPr lang="en-IN" dirty="0">
                <a:latin typeface="Britannic Bold" panose="020B0903060703020204" pitchFamily="34" charset="0"/>
                <a:cs typeface="Times New Roman" panose="02020603050405020304" pitchFamily="18" charset="0"/>
              </a:rPr>
              <a:t> </a:t>
            </a:r>
            <a:r>
              <a:rPr lang="en-IN" sz="3600" dirty="0"/>
              <a:t>Engineering </a:t>
            </a:r>
          </a:p>
        </p:txBody>
      </p:sp>
      <p:sp>
        <p:nvSpPr>
          <p:cNvPr id="3" name="Content Placeholder 2"/>
          <p:cNvSpPr>
            <a:spLocks noGrp="1"/>
          </p:cNvSpPr>
          <p:nvPr>
            <p:ph idx="1"/>
          </p:nvPr>
        </p:nvSpPr>
        <p:spPr>
          <a:xfrm>
            <a:off x="3581400" y="1123950"/>
            <a:ext cx="4648200" cy="3608071"/>
          </a:xfrm>
        </p:spPr>
        <p:txBody>
          <a:bodyPr>
            <a:normAutofit fontScale="55000" lnSpcReduction="20000"/>
          </a:bodyPr>
          <a:lstStyle/>
          <a:p>
            <a:pPr marL="320040" lvl="1" indent="0" algn="just">
              <a:lnSpc>
                <a:spcPct val="110000"/>
              </a:lnSpc>
              <a:buNone/>
            </a:pPr>
            <a:r>
              <a:rPr lang="en-IN" sz="4400" b="1" dirty="0"/>
              <a:t>INCEPTION</a:t>
            </a:r>
          </a:p>
          <a:p>
            <a:pPr lvl="1" algn="just">
              <a:lnSpc>
                <a:spcPct val="110000"/>
              </a:lnSpc>
            </a:pPr>
            <a:endParaRPr lang="en-IN" sz="3500" dirty="0"/>
          </a:p>
          <a:p>
            <a:pPr lvl="1" algn="just">
              <a:lnSpc>
                <a:spcPct val="110000"/>
              </a:lnSpc>
            </a:pPr>
            <a:r>
              <a:rPr lang="en-IN" sz="3500" dirty="0"/>
              <a:t>A </a:t>
            </a:r>
            <a:r>
              <a:rPr lang="en-IN" sz="3600" dirty="0"/>
              <a:t>start up step .</a:t>
            </a:r>
          </a:p>
          <a:p>
            <a:pPr lvl="1" algn="just">
              <a:lnSpc>
                <a:spcPct val="110000"/>
              </a:lnSpc>
            </a:pPr>
            <a:r>
              <a:rPr lang="en-IN" sz="3600" dirty="0"/>
              <a:t>To establish a groundwork/ basic understanding of the problem, who need the solution which should be satisfying their needs.</a:t>
            </a:r>
          </a:p>
          <a:p>
            <a:pPr lvl="1" algn="just">
              <a:lnSpc>
                <a:spcPct val="110000"/>
              </a:lnSpc>
            </a:pPr>
            <a:r>
              <a:rPr lang="en-IN" sz="3600" dirty="0"/>
              <a:t>An effective preliminary communication and collaboration between the  stakeholders and the software development /testing  team.</a:t>
            </a:r>
          </a:p>
          <a:p>
            <a:pPr marL="45720" indent="0">
              <a:buNone/>
            </a:pPr>
            <a:endParaRPr lang="en-IN" dirty="0"/>
          </a:p>
        </p:txBody>
      </p:sp>
      <p:sp>
        <p:nvSpPr>
          <p:cNvPr id="4" name="Footer Placeholder 3"/>
          <p:cNvSpPr>
            <a:spLocks noGrp="1"/>
          </p:cNvSpPr>
          <p:nvPr>
            <p:ph type="ftr" sz="quarter" idx="11"/>
          </p:nvPr>
        </p:nvSpPr>
        <p:spPr/>
        <p:txBody>
          <a:bodyPr/>
          <a:lstStyle/>
          <a:p>
            <a:r>
              <a:rPr lang="en-US"/>
              <a:t>Dr. V.Vani  VIT Chennai</a:t>
            </a:r>
          </a:p>
        </p:txBody>
      </p:sp>
      <p:sp>
        <p:nvSpPr>
          <p:cNvPr id="5" name="Slide Number Placeholder 4"/>
          <p:cNvSpPr>
            <a:spLocks noGrp="1"/>
          </p:cNvSpPr>
          <p:nvPr>
            <p:ph type="sldNum" sz="quarter" idx="12"/>
          </p:nvPr>
        </p:nvSpPr>
        <p:spPr/>
        <p:txBody>
          <a:bodyPr/>
          <a:lstStyle/>
          <a:p>
            <a:fld id="{B6F15528-21DE-4FAA-801E-634DDDAF4B2B}" type="slidenum">
              <a:rPr lang="en-US" smtClean="0"/>
              <a:t>23</a:t>
            </a:fld>
            <a:endParaRPr 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0" y="133350"/>
            <a:ext cx="5181600" cy="865573"/>
          </a:xfrm>
        </p:spPr>
        <p:txBody>
          <a:bodyPr/>
          <a:lstStyle/>
          <a:p>
            <a:r>
              <a:rPr lang="en-IN" sz="3600" dirty="0"/>
              <a:t>Requirement</a:t>
            </a:r>
            <a:r>
              <a:rPr lang="en-IN" dirty="0">
                <a:latin typeface="Britannic Bold" panose="020B0903060703020204" pitchFamily="34" charset="0"/>
                <a:cs typeface="Times New Roman" panose="02020603050405020304" pitchFamily="18" charset="0"/>
              </a:rPr>
              <a:t> </a:t>
            </a:r>
            <a:r>
              <a:rPr lang="en-IN" sz="3600" dirty="0"/>
              <a:t>Engineering </a:t>
            </a:r>
          </a:p>
        </p:txBody>
      </p:sp>
      <p:sp>
        <p:nvSpPr>
          <p:cNvPr id="3" name="Content Placeholder 2"/>
          <p:cNvSpPr>
            <a:spLocks noGrp="1"/>
          </p:cNvSpPr>
          <p:nvPr>
            <p:ph idx="1"/>
          </p:nvPr>
        </p:nvSpPr>
        <p:spPr>
          <a:xfrm>
            <a:off x="3429000" y="1123950"/>
            <a:ext cx="4800600" cy="3657600"/>
          </a:xfrm>
        </p:spPr>
        <p:txBody>
          <a:bodyPr>
            <a:normAutofit fontScale="25000" lnSpcReduction="20000"/>
          </a:bodyPr>
          <a:lstStyle/>
          <a:p>
            <a:pPr marL="320040" lvl="1" indent="0">
              <a:lnSpc>
                <a:spcPct val="110000"/>
              </a:lnSpc>
              <a:buNone/>
            </a:pPr>
            <a:r>
              <a:rPr lang="en-IN" sz="8000" b="1" dirty="0"/>
              <a:t>ELICITATION</a:t>
            </a:r>
          </a:p>
          <a:p>
            <a:pPr lvl="1" algn="just">
              <a:lnSpc>
                <a:spcPct val="110000"/>
              </a:lnSpc>
            </a:pPr>
            <a:endParaRPr lang="en-IN" sz="8000" dirty="0"/>
          </a:p>
          <a:p>
            <a:pPr marL="0" indent="0" algn="just">
              <a:lnSpc>
                <a:spcPct val="170000"/>
              </a:lnSpc>
              <a:buNone/>
            </a:pPr>
            <a:r>
              <a:rPr lang="en-IN" sz="8000" b="1" dirty="0"/>
              <a:t>Problems of scope - The </a:t>
            </a:r>
            <a:r>
              <a:rPr lang="en-IN" sz="8000" b="1" i="1" dirty="0">
                <a:solidFill>
                  <a:srgbClr val="FF0000"/>
                </a:solidFill>
              </a:rPr>
              <a:t>boundary of the system is ill-defined </a:t>
            </a:r>
            <a:r>
              <a:rPr lang="en-IN" sz="8000" b="1" dirty="0"/>
              <a:t>or the customers/users</a:t>
            </a:r>
          </a:p>
          <a:p>
            <a:pPr marL="0" indent="0" algn="just">
              <a:lnSpc>
                <a:spcPct val="170000"/>
              </a:lnSpc>
              <a:buNone/>
            </a:pPr>
            <a:r>
              <a:rPr lang="en-IN" sz="8000" b="1" dirty="0"/>
              <a:t>Problems of understanding - </a:t>
            </a:r>
            <a:r>
              <a:rPr lang="en-IN" sz="8000" b="1" i="1" dirty="0">
                <a:solidFill>
                  <a:srgbClr val="FF0000"/>
                </a:solidFill>
              </a:rPr>
              <a:t>Needs of other customers</a:t>
            </a:r>
            <a:r>
              <a:rPr lang="en-IN" sz="8000" b="1" dirty="0"/>
              <a:t>/users, ambiguity</a:t>
            </a:r>
          </a:p>
          <a:p>
            <a:pPr marL="0" indent="0" algn="just">
              <a:lnSpc>
                <a:spcPct val="170000"/>
              </a:lnSpc>
              <a:buNone/>
            </a:pPr>
            <a:r>
              <a:rPr lang="en-IN" sz="8000" b="1" dirty="0"/>
              <a:t>Problems of volatility- The </a:t>
            </a:r>
            <a:r>
              <a:rPr lang="en-IN" sz="8000" b="1" i="1" dirty="0">
                <a:solidFill>
                  <a:srgbClr val="FF0000"/>
                </a:solidFill>
              </a:rPr>
              <a:t>requirements change</a:t>
            </a:r>
            <a:r>
              <a:rPr lang="en-IN" sz="8000" b="1" dirty="0"/>
              <a:t> over time.</a:t>
            </a:r>
          </a:p>
          <a:p>
            <a:pPr marL="45720" indent="0">
              <a:buNone/>
            </a:pPr>
            <a:endParaRPr lang="en-IN" dirty="0"/>
          </a:p>
        </p:txBody>
      </p:sp>
      <p:sp>
        <p:nvSpPr>
          <p:cNvPr id="4" name="Footer Placeholder 3"/>
          <p:cNvSpPr>
            <a:spLocks noGrp="1"/>
          </p:cNvSpPr>
          <p:nvPr>
            <p:ph type="ftr" sz="quarter" idx="11"/>
          </p:nvPr>
        </p:nvSpPr>
        <p:spPr/>
        <p:txBody>
          <a:bodyPr/>
          <a:lstStyle/>
          <a:p>
            <a:r>
              <a:rPr lang="en-US"/>
              <a:t>Dr. V.Vani  VIT Chennai</a:t>
            </a:r>
          </a:p>
        </p:txBody>
      </p:sp>
      <p:sp>
        <p:nvSpPr>
          <p:cNvPr id="5" name="Slide Number Placeholder 4"/>
          <p:cNvSpPr>
            <a:spLocks noGrp="1"/>
          </p:cNvSpPr>
          <p:nvPr>
            <p:ph type="sldNum" sz="quarter" idx="12"/>
          </p:nvPr>
        </p:nvSpPr>
        <p:spPr/>
        <p:txBody>
          <a:bodyPr/>
          <a:lstStyle/>
          <a:p>
            <a:fld id="{B6F15528-21DE-4FAA-801E-634DDDAF4B2B}" type="slidenum">
              <a:rPr lang="en-US" smtClean="0"/>
              <a:t>24</a:t>
            </a:fld>
            <a:endParaRPr 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76600" y="133351"/>
            <a:ext cx="4953000" cy="609600"/>
          </a:xfrm>
        </p:spPr>
        <p:txBody>
          <a:bodyPr>
            <a:normAutofit fontScale="90000"/>
          </a:bodyPr>
          <a:lstStyle/>
          <a:p>
            <a:r>
              <a:rPr lang="en-IN" sz="3600" dirty="0"/>
              <a:t>Requirement</a:t>
            </a:r>
            <a:r>
              <a:rPr lang="en-IN" dirty="0">
                <a:latin typeface="Britannic Bold" panose="020B0903060703020204" pitchFamily="34" charset="0"/>
                <a:cs typeface="Times New Roman" panose="02020603050405020304" pitchFamily="18" charset="0"/>
              </a:rPr>
              <a:t> </a:t>
            </a:r>
            <a:r>
              <a:rPr lang="en-IN" sz="3600" dirty="0"/>
              <a:t>Engineering </a:t>
            </a:r>
          </a:p>
        </p:txBody>
      </p:sp>
      <p:sp>
        <p:nvSpPr>
          <p:cNvPr id="3" name="Content Placeholder 2"/>
          <p:cNvSpPr>
            <a:spLocks noGrp="1"/>
          </p:cNvSpPr>
          <p:nvPr>
            <p:ph idx="1"/>
          </p:nvPr>
        </p:nvSpPr>
        <p:spPr>
          <a:xfrm>
            <a:off x="3429000" y="819150"/>
            <a:ext cx="4800600" cy="3962400"/>
          </a:xfrm>
        </p:spPr>
        <p:txBody>
          <a:bodyPr>
            <a:normAutofit fontScale="70000" lnSpcReduction="20000"/>
          </a:bodyPr>
          <a:lstStyle/>
          <a:p>
            <a:pPr marL="320040" lvl="1" indent="0">
              <a:lnSpc>
                <a:spcPct val="110000"/>
              </a:lnSpc>
              <a:buNone/>
            </a:pPr>
            <a:r>
              <a:rPr lang="en-IN" sz="2900" b="1" dirty="0"/>
              <a:t>ELABORATION</a:t>
            </a:r>
          </a:p>
          <a:p>
            <a:pPr algn="just">
              <a:lnSpc>
                <a:spcPct val="150000"/>
              </a:lnSpc>
            </a:pPr>
            <a:r>
              <a:rPr lang="en-IN" sz="2900" dirty="0"/>
              <a:t>Requirements been gathered from the customer </a:t>
            </a:r>
            <a:r>
              <a:rPr lang="en-IN" sz="2900" b="1" i="1" dirty="0">
                <a:solidFill>
                  <a:srgbClr val="FF0000"/>
                </a:solidFill>
              </a:rPr>
              <a:t>(inception and elicitation) </a:t>
            </a:r>
            <a:r>
              <a:rPr lang="en-IN" sz="2900" dirty="0"/>
              <a:t>is </a:t>
            </a:r>
            <a:r>
              <a:rPr lang="en-IN" sz="2900" b="1" i="1" dirty="0">
                <a:solidFill>
                  <a:srgbClr val="FF0000"/>
                </a:solidFill>
              </a:rPr>
              <a:t>detailed and refined </a:t>
            </a:r>
            <a:r>
              <a:rPr lang="en-IN" sz="2900" dirty="0"/>
              <a:t>during elaboration. </a:t>
            </a:r>
          </a:p>
          <a:p>
            <a:pPr algn="just">
              <a:lnSpc>
                <a:spcPct val="150000"/>
              </a:lnSpc>
            </a:pPr>
            <a:endParaRPr lang="en-IN" sz="2900" dirty="0"/>
          </a:p>
          <a:p>
            <a:pPr algn="just">
              <a:lnSpc>
                <a:spcPct val="150000"/>
              </a:lnSpc>
            </a:pPr>
            <a:r>
              <a:rPr lang="en-IN" sz="2900" dirty="0"/>
              <a:t>Output of this step/stage is document of a</a:t>
            </a:r>
            <a:r>
              <a:rPr lang="en-IN" sz="2900" i="1" dirty="0">
                <a:solidFill>
                  <a:srgbClr val="0070C0"/>
                </a:solidFill>
              </a:rPr>
              <a:t> </a:t>
            </a:r>
            <a:r>
              <a:rPr lang="en-IN" sz="2900" b="1" i="1" dirty="0">
                <a:solidFill>
                  <a:srgbClr val="FF0000"/>
                </a:solidFill>
              </a:rPr>
              <a:t>refined requirements </a:t>
            </a:r>
            <a:r>
              <a:rPr lang="en-IN" sz="2900" dirty="0"/>
              <a:t>model that depicts the </a:t>
            </a:r>
            <a:r>
              <a:rPr lang="en-IN" sz="2900" b="1" i="1" dirty="0">
                <a:solidFill>
                  <a:srgbClr val="FF0000"/>
                </a:solidFill>
              </a:rPr>
              <a:t>software function, behaviour, and information</a:t>
            </a:r>
          </a:p>
          <a:p>
            <a:pPr lvl="1" algn="just">
              <a:lnSpc>
                <a:spcPct val="110000"/>
              </a:lnSpc>
            </a:pPr>
            <a:endParaRPr lang="en-IN" sz="3500" dirty="0"/>
          </a:p>
          <a:p>
            <a:pPr marL="45720" indent="0">
              <a:buNone/>
            </a:pPr>
            <a:endParaRPr lang="en-IN" dirty="0"/>
          </a:p>
        </p:txBody>
      </p:sp>
      <p:sp>
        <p:nvSpPr>
          <p:cNvPr id="4" name="Footer Placeholder 3"/>
          <p:cNvSpPr>
            <a:spLocks noGrp="1"/>
          </p:cNvSpPr>
          <p:nvPr>
            <p:ph type="ftr" sz="quarter" idx="11"/>
          </p:nvPr>
        </p:nvSpPr>
        <p:spPr/>
        <p:txBody>
          <a:bodyPr/>
          <a:lstStyle/>
          <a:p>
            <a:r>
              <a:rPr lang="en-US"/>
              <a:t>Dr. V.Vani  VIT Chennai</a:t>
            </a:r>
          </a:p>
        </p:txBody>
      </p:sp>
      <p:sp>
        <p:nvSpPr>
          <p:cNvPr id="5" name="Slide Number Placeholder 4"/>
          <p:cNvSpPr>
            <a:spLocks noGrp="1"/>
          </p:cNvSpPr>
          <p:nvPr>
            <p:ph type="sldNum" sz="quarter" idx="12"/>
          </p:nvPr>
        </p:nvSpPr>
        <p:spPr/>
        <p:txBody>
          <a:bodyPr/>
          <a:lstStyle/>
          <a:p>
            <a:fld id="{B6F15528-21DE-4FAA-801E-634DDDAF4B2B}" type="slidenum">
              <a:rPr lang="en-US" smtClean="0"/>
              <a:t>25</a:t>
            </a:fld>
            <a:endParaRPr 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52800" y="285750"/>
            <a:ext cx="4876800" cy="609600"/>
          </a:xfrm>
        </p:spPr>
        <p:txBody>
          <a:bodyPr>
            <a:normAutofit fontScale="90000"/>
          </a:bodyPr>
          <a:lstStyle/>
          <a:p>
            <a:r>
              <a:rPr lang="en-IN" sz="3600" dirty="0"/>
              <a:t>Requirement</a:t>
            </a:r>
            <a:r>
              <a:rPr lang="en-IN" dirty="0">
                <a:latin typeface="Britannic Bold" panose="020B0903060703020204" pitchFamily="34" charset="0"/>
                <a:cs typeface="Times New Roman" panose="02020603050405020304" pitchFamily="18" charset="0"/>
              </a:rPr>
              <a:t> </a:t>
            </a:r>
            <a:r>
              <a:rPr lang="en-IN" sz="3600" dirty="0"/>
              <a:t>Engineering </a:t>
            </a:r>
          </a:p>
        </p:txBody>
      </p:sp>
      <p:sp>
        <p:nvSpPr>
          <p:cNvPr id="3" name="Content Placeholder 2"/>
          <p:cNvSpPr>
            <a:spLocks noGrp="1"/>
          </p:cNvSpPr>
          <p:nvPr>
            <p:ph idx="1"/>
          </p:nvPr>
        </p:nvSpPr>
        <p:spPr>
          <a:xfrm>
            <a:off x="3429000" y="971550"/>
            <a:ext cx="4800600" cy="3657600"/>
          </a:xfrm>
        </p:spPr>
        <p:txBody>
          <a:bodyPr>
            <a:noAutofit/>
          </a:bodyPr>
          <a:lstStyle/>
          <a:p>
            <a:pPr marL="320040" lvl="1" indent="0">
              <a:lnSpc>
                <a:spcPct val="110000"/>
              </a:lnSpc>
              <a:buNone/>
            </a:pPr>
            <a:r>
              <a:rPr lang="en-IN" sz="2000" b="1" dirty="0"/>
              <a:t>NEGOTATION</a:t>
            </a:r>
          </a:p>
          <a:p>
            <a:pPr marL="320040" lvl="1" indent="0">
              <a:lnSpc>
                <a:spcPct val="110000"/>
              </a:lnSpc>
              <a:buNone/>
            </a:pPr>
            <a:endParaRPr lang="en-IN" sz="2000" b="1" dirty="0"/>
          </a:p>
          <a:p>
            <a:pPr lvl="1" algn="just">
              <a:lnSpc>
                <a:spcPct val="110000"/>
              </a:lnSpc>
            </a:pPr>
            <a:r>
              <a:rPr lang="en-IN" sz="2000" dirty="0"/>
              <a:t> </a:t>
            </a:r>
            <a:r>
              <a:rPr lang="en-IN" sz="2000" b="1" dirty="0"/>
              <a:t>This </a:t>
            </a:r>
            <a:r>
              <a:rPr lang="en-IN" sz="2000" dirty="0"/>
              <a:t>stage is active to </a:t>
            </a:r>
            <a:r>
              <a:rPr lang="en-IN" sz="2000" b="1" i="1" dirty="0">
                <a:solidFill>
                  <a:srgbClr val="FF0000"/>
                </a:solidFill>
              </a:rPr>
              <a:t>attain the agreement  </a:t>
            </a:r>
            <a:r>
              <a:rPr lang="en-IN" sz="2000" dirty="0"/>
              <a:t>when there is disagreement  on requirements. </a:t>
            </a:r>
          </a:p>
          <a:p>
            <a:pPr marL="320040" lvl="1" indent="0" algn="just">
              <a:lnSpc>
                <a:spcPct val="110000"/>
              </a:lnSpc>
              <a:buNone/>
            </a:pPr>
            <a:endParaRPr lang="en-IN" sz="2000" dirty="0"/>
          </a:p>
          <a:p>
            <a:pPr lvl="1" algn="just">
              <a:lnSpc>
                <a:spcPct val="110000"/>
              </a:lnSpc>
            </a:pPr>
            <a:r>
              <a:rPr lang="en-IN" sz="2000" dirty="0"/>
              <a:t> To </a:t>
            </a:r>
            <a:r>
              <a:rPr lang="en-IN" sz="2000" b="1" i="1" dirty="0">
                <a:solidFill>
                  <a:srgbClr val="FF0000"/>
                </a:solidFill>
              </a:rPr>
              <a:t>avoid rework and  down cost </a:t>
            </a:r>
            <a:r>
              <a:rPr lang="en-IN" sz="2000" dirty="0"/>
              <a:t>of business.</a:t>
            </a:r>
          </a:p>
          <a:p>
            <a:pPr lvl="1" algn="just">
              <a:lnSpc>
                <a:spcPct val="110000"/>
              </a:lnSpc>
            </a:pPr>
            <a:endParaRPr lang="en-IN" sz="2000" dirty="0"/>
          </a:p>
          <a:p>
            <a:pPr lvl="1" algn="just">
              <a:lnSpc>
                <a:spcPct val="110000"/>
              </a:lnSpc>
            </a:pPr>
            <a:r>
              <a:rPr lang="en-IN" sz="2000" dirty="0">
                <a:latin typeface="Century Schoolbook" panose="02040604050505020304" pitchFamily="18" charset="0"/>
              </a:rPr>
              <a:t>To avoid </a:t>
            </a:r>
            <a:r>
              <a:rPr lang="en-IN" sz="2000" b="1" i="1" dirty="0">
                <a:solidFill>
                  <a:srgbClr val="FF0000"/>
                </a:solidFill>
              </a:rPr>
              <a:t>conflicting</a:t>
            </a:r>
            <a:r>
              <a:rPr lang="en-IN" sz="2000" dirty="0">
                <a:latin typeface="Century Schoolbook" panose="02040604050505020304" pitchFamily="18" charset="0"/>
              </a:rPr>
              <a:t> </a:t>
            </a:r>
            <a:r>
              <a:rPr lang="en-IN" sz="2000" b="1" i="1" dirty="0">
                <a:solidFill>
                  <a:srgbClr val="FF0000"/>
                </a:solidFill>
              </a:rPr>
              <a:t>requirements</a:t>
            </a:r>
          </a:p>
          <a:p>
            <a:pPr lvl="1" algn="just">
              <a:lnSpc>
                <a:spcPct val="110000"/>
              </a:lnSpc>
            </a:pPr>
            <a:endParaRPr lang="en-IN" sz="2000" dirty="0"/>
          </a:p>
          <a:p>
            <a:pPr marL="320040" lvl="1" indent="0" algn="just">
              <a:lnSpc>
                <a:spcPct val="110000"/>
              </a:lnSpc>
              <a:buNone/>
            </a:pPr>
            <a:endParaRPr lang="en-IN" sz="2000" dirty="0"/>
          </a:p>
          <a:p>
            <a:pPr marL="45720" indent="0">
              <a:buNone/>
            </a:pPr>
            <a:endParaRPr lang="en-IN" dirty="0"/>
          </a:p>
        </p:txBody>
      </p:sp>
      <p:sp>
        <p:nvSpPr>
          <p:cNvPr id="4" name="Footer Placeholder 3"/>
          <p:cNvSpPr>
            <a:spLocks noGrp="1"/>
          </p:cNvSpPr>
          <p:nvPr>
            <p:ph type="ftr" sz="quarter" idx="11"/>
          </p:nvPr>
        </p:nvSpPr>
        <p:spPr/>
        <p:txBody>
          <a:bodyPr/>
          <a:lstStyle/>
          <a:p>
            <a:r>
              <a:rPr lang="en-US"/>
              <a:t>Dr. V.Vani  VIT Chennai</a:t>
            </a:r>
          </a:p>
        </p:txBody>
      </p:sp>
      <p:sp>
        <p:nvSpPr>
          <p:cNvPr id="5" name="Slide Number Placeholder 4"/>
          <p:cNvSpPr>
            <a:spLocks noGrp="1"/>
          </p:cNvSpPr>
          <p:nvPr>
            <p:ph type="sldNum" sz="quarter" idx="12"/>
          </p:nvPr>
        </p:nvSpPr>
        <p:spPr/>
        <p:txBody>
          <a:bodyPr/>
          <a:lstStyle/>
          <a:p>
            <a:fld id="{B6F15528-21DE-4FAA-801E-634DDDAF4B2B}" type="slidenum">
              <a:rPr lang="en-US" smtClean="0"/>
              <a:t>26</a:t>
            </a:fld>
            <a:endParaRPr 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52800" y="285750"/>
            <a:ext cx="4648200" cy="609600"/>
          </a:xfrm>
        </p:spPr>
        <p:txBody>
          <a:bodyPr>
            <a:normAutofit fontScale="90000"/>
          </a:bodyPr>
          <a:lstStyle/>
          <a:p>
            <a:r>
              <a:rPr lang="en-IN" sz="3600" dirty="0"/>
              <a:t>Requirement</a:t>
            </a:r>
            <a:r>
              <a:rPr lang="en-IN" dirty="0">
                <a:latin typeface="Britannic Bold" panose="020B0903060703020204" pitchFamily="34" charset="0"/>
                <a:cs typeface="Times New Roman" panose="02020603050405020304" pitchFamily="18" charset="0"/>
              </a:rPr>
              <a:t> </a:t>
            </a:r>
            <a:r>
              <a:rPr lang="en-IN" sz="3600" dirty="0"/>
              <a:t>Engineering </a:t>
            </a:r>
          </a:p>
        </p:txBody>
      </p:sp>
      <p:sp>
        <p:nvSpPr>
          <p:cNvPr id="3" name="Content Placeholder 2"/>
          <p:cNvSpPr>
            <a:spLocks noGrp="1"/>
          </p:cNvSpPr>
          <p:nvPr>
            <p:ph idx="1"/>
          </p:nvPr>
        </p:nvSpPr>
        <p:spPr>
          <a:xfrm>
            <a:off x="3048000" y="1044622"/>
            <a:ext cx="5410200" cy="4095750"/>
          </a:xfrm>
        </p:spPr>
        <p:txBody>
          <a:bodyPr>
            <a:normAutofit fontScale="55000" lnSpcReduction="20000"/>
          </a:bodyPr>
          <a:lstStyle/>
          <a:p>
            <a:pPr marL="320040" lvl="1" indent="0">
              <a:lnSpc>
                <a:spcPct val="110000"/>
              </a:lnSpc>
              <a:buNone/>
            </a:pPr>
            <a:r>
              <a:rPr lang="en-IN" sz="3600" b="1" dirty="0"/>
              <a:t>SPECIFICATION</a:t>
            </a:r>
          </a:p>
          <a:p>
            <a:pPr lvl="1" algn="just">
              <a:lnSpc>
                <a:spcPct val="110000"/>
              </a:lnSpc>
            </a:pPr>
            <a:r>
              <a:rPr lang="en-IN" sz="3600" dirty="0" err="1"/>
              <a:t>Converion</a:t>
            </a:r>
            <a:r>
              <a:rPr lang="en-IN" sz="3600" dirty="0"/>
              <a:t> of gathered requirements to computer-based systems, software, in terms of </a:t>
            </a:r>
            <a:r>
              <a:rPr lang="en-IN" sz="3600" b="1" i="1" dirty="0">
                <a:solidFill>
                  <a:srgbClr val="FF0000"/>
                </a:solidFill>
              </a:rPr>
              <a:t>system  specification.</a:t>
            </a:r>
          </a:p>
          <a:p>
            <a:pPr algn="just">
              <a:lnSpc>
                <a:spcPct val="150000"/>
              </a:lnSpc>
            </a:pPr>
            <a:r>
              <a:rPr lang="en-IN" sz="3600" dirty="0"/>
              <a:t>Specification in form written document, </a:t>
            </a:r>
          </a:p>
          <a:p>
            <a:pPr lvl="1" algn="just">
              <a:lnSpc>
                <a:spcPct val="150000"/>
              </a:lnSpc>
            </a:pPr>
            <a:r>
              <a:rPr lang="en-IN" sz="3600" b="1" i="1" dirty="0">
                <a:solidFill>
                  <a:srgbClr val="FF0000"/>
                </a:solidFill>
              </a:rPr>
              <a:t>a set of graphical models, </a:t>
            </a:r>
          </a:p>
          <a:p>
            <a:pPr lvl="1" algn="just">
              <a:lnSpc>
                <a:spcPct val="150000"/>
              </a:lnSpc>
            </a:pPr>
            <a:r>
              <a:rPr lang="en-IN" sz="3600" b="1" i="1" dirty="0">
                <a:solidFill>
                  <a:srgbClr val="FF0000"/>
                </a:solidFill>
              </a:rPr>
              <a:t>a formal mathematical model, </a:t>
            </a:r>
          </a:p>
          <a:p>
            <a:pPr lvl="1" algn="just">
              <a:lnSpc>
                <a:spcPct val="150000"/>
              </a:lnSpc>
            </a:pPr>
            <a:r>
              <a:rPr lang="en-IN" sz="3600" b="1" i="1" dirty="0">
                <a:solidFill>
                  <a:srgbClr val="FF0000"/>
                </a:solidFill>
              </a:rPr>
              <a:t>a collection of usage scenarios, </a:t>
            </a:r>
          </a:p>
          <a:p>
            <a:pPr lvl="1" algn="just">
              <a:lnSpc>
                <a:spcPct val="150000"/>
              </a:lnSpc>
            </a:pPr>
            <a:r>
              <a:rPr lang="en-IN" sz="3600" b="1" i="1" dirty="0">
                <a:solidFill>
                  <a:srgbClr val="FF0000"/>
                </a:solidFill>
              </a:rPr>
              <a:t>a prototype, </a:t>
            </a:r>
          </a:p>
          <a:p>
            <a:pPr lvl="1" algn="just">
              <a:lnSpc>
                <a:spcPct val="150000"/>
              </a:lnSpc>
            </a:pPr>
            <a:r>
              <a:rPr lang="en-IN" sz="3600" b="1" i="1" dirty="0">
                <a:solidFill>
                  <a:srgbClr val="FF0000"/>
                </a:solidFill>
              </a:rPr>
              <a:t>Or any combination of above</a:t>
            </a:r>
            <a:endParaRPr lang="en-IN" sz="3600" dirty="0"/>
          </a:p>
          <a:p>
            <a:pPr lvl="1" algn="just">
              <a:lnSpc>
                <a:spcPct val="110000"/>
              </a:lnSpc>
            </a:pPr>
            <a:endParaRPr lang="en-IN" sz="2000" i="1" dirty="0">
              <a:solidFill>
                <a:srgbClr val="0070C0"/>
              </a:solidFill>
              <a:latin typeface="Century Schoolbook" panose="02040604050505020304" pitchFamily="18" charset="0"/>
            </a:endParaRPr>
          </a:p>
          <a:p>
            <a:pPr lvl="1" algn="just">
              <a:lnSpc>
                <a:spcPct val="110000"/>
              </a:lnSpc>
            </a:pPr>
            <a:endParaRPr lang="en-IN" sz="2000" dirty="0"/>
          </a:p>
          <a:p>
            <a:pPr lvl="1" algn="just">
              <a:lnSpc>
                <a:spcPct val="110000"/>
              </a:lnSpc>
            </a:pPr>
            <a:endParaRPr lang="en-IN" sz="2000" dirty="0"/>
          </a:p>
          <a:p>
            <a:pPr marL="320040" lvl="1" indent="0" algn="just">
              <a:lnSpc>
                <a:spcPct val="110000"/>
              </a:lnSpc>
              <a:buNone/>
            </a:pPr>
            <a:endParaRPr lang="en-IN" sz="2000" dirty="0"/>
          </a:p>
          <a:p>
            <a:pPr marL="45720" indent="0">
              <a:buNone/>
            </a:pPr>
            <a:endParaRPr lang="en-IN" dirty="0"/>
          </a:p>
        </p:txBody>
      </p:sp>
      <p:sp>
        <p:nvSpPr>
          <p:cNvPr id="4" name="Footer Placeholder 3"/>
          <p:cNvSpPr>
            <a:spLocks noGrp="1"/>
          </p:cNvSpPr>
          <p:nvPr>
            <p:ph type="ftr" sz="quarter" idx="11"/>
          </p:nvPr>
        </p:nvSpPr>
        <p:spPr>
          <a:xfrm>
            <a:off x="7086600" y="4781550"/>
            <a:ext cx="2246489" cy="225920"/>
          </a:xfrm>
        </p:spPr>
        <p:txBody>
          <a:bodyPr/>
          <a:lstStyle/>
          <a:p>
            <a:r>
              <a:rPr lang="en-US" dirty="0"/>
              <a:t>Dr. </a:t>
            </a:r>
            <a:r>
              <a:rPr lang="en-US" dirty="0" err="1"/>
              <a:t>V.Vani</a:t>
            </a:r>
            <a:r>
              <a:rPr lang="en-US" dirty="0"/>
              <a:t>  VIT Chennai</a:t>
            </a:r>
          </a:p>
        </p:txBody>
      </p:sp>
      <p:sp>
        <p:nvSpPr>
          <p:cNvPr id="5" name="Slide Number Placeholder 4"/>
          <p:cNvSpPr>
            <a:spLocks noGrp="1"/>
          </p:cNvSpPr>
          <p:nvPr>
            <p:ph type="sldNum" sz="quarter" idx="12"/>
          </p:nvPr>
        </p:nvSpPr>
        <p:spPr/>
        <p:txBody>
          <a:bodyPr/>
          <a:lstStyle/>
          <a:p>
            <a:fld id="{B6F15528-21DE-4FAA-801E-634DDDAF4B2B}" type="slidenum">
              <a:rPr lang="en-US" smtClean="0"/>
              <a:t>27</a:t>
            </a:fld>
            <a:endParaRPr 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0" y="133351"/>
            <a:ext cx="5181600" cy="609600"/>
          </a:xfrm>
        </p:spPr>
        <p:txBody>
          <a:bodyPr>
            <a:normAutofit fontScale="90000"/>
          </a:bodyPr>
          <a:lstStyle/>
          <a:p>
            <a:r>
              <a:rPr lang="en-IN" sz="3600" dirty="0"/>
              <a:t>Requirement</a:t>
            </a:r>
            <a:r>
              <a:rPr lang="en-IN" dirty="0">
                <a:latin typeface="Britannic Bold" panose="020B0903060703020204" pitchFamily="34" charset="0"/>
                <a:cs typeface="Times New Roman" panose="02020603050405020304" pitchFamily="18" charset="0"/>
              </a:rPr>
              <a:t> </a:t>
            </a:r>
            <a:r>
              <a:rPr lang="en-IN" sz="3600" dirty="0"/>
              <a:t>Engineering </a:t>
            </a:r>
          </a:p>
        </p:txBody>
      </p:sp>
      <p:sp>
        <p:nvSpPr>
          <p:cNvPr id="3" name="Content Placeholder 2"/>
          <p:cNvSpPr>
            <a:spLocks noGrp="1"/>
          </p:cNvSpPr>
          <p:nvPr>
            <p:ph idx="1"/>
          </p:nvPr>
        </p:nvSpPr>
        <p:spPr>
          <a:xfrm>
            <a:off x="2971800" y="819150"/>
            <a:ext cx="5257800" cy="3962400"/>
          </a:xfrm>
        </p:spPr>
        <p:txBody>
          <a:bodyPr>
            <a:normAutofit lnSpcReduction="10000"/>
          </a:bodyPr>
          <a:lstStyle/>
          <a:p>
            <a:pPr marL="320040" lvl="1" indent="0">
              <a:lnSpc>
                <a:spcPct val="110000"/>
              </a:lnSpc>
              <a:buNone/>
            </a:pPr>
            <a:r>
              <a:rPr lang="en-IN" sz="2000" b="1" dirty="0"/>
              <a:t>VALIDATION</a:t>
            </a:r>
          </a:p>
          <a:p>
            <a:pPr marL="320040" lvl="1" indent="0">
              <a:lnSpc>
                <a:spcPct val="110000"/>
              </a:lnSpc>
              <a:buNone/>
            </a:pPr>
            <a:endParaRPr lang="en-IN" sz="2000" dirty="0"/>
          </a:p>
          <a:p>
            <a:pPr lvl="1" algn="just">
              <a:lnSpc>
                <a:spcPct val="110000"/>
              </a:lnSpc>
            </a:pPr>
            <a:r>
              <a:rPr lang="en-IN" sz="2000" b="1" i="1" dirty="0">
                <a:solidFill>
                  <a:srgbClr val="FF0000"/>
                </a:solidFill>
              </a:rPr>
              <a:t>Ensuring</a:t>
            </a:r>
            <a:r>
              <a:rPr lang="en-IN" sz="2000" dirty="0"/>
              <a:t> the correctness of r</a:t>
            </a:r>
            <a:r>
              <a:rPr lang="en-IN" sz="2000" b="1" dirty="0"/>
              <a:t>equirements</a:t>
            </a:r>
            <a:r>
              <a:rPr lang="en-IN" sz="2000" dirty="0"/>
              <a:t> and system defined by the customers</a:t>
            </a:r>
          </a:p>
          <a:p>
            <a:pPr lvl="1" algn="just">
              <a:lnSpc>
                <a:spcPct val="110000"/>
              </a:lnSpc>
            </a:pPr>
            <a:r>
              <a:rPr lang="en-IN" sz="2000" b="1" i="1" dirty="0">
                <a:solidFill>
                  <a:srgbClr val="FF0000"/>
                </a:solidFill>
              </a:rPr>
              <a:t>Checking the  issues </a:t>
            </a:r>
            <a:r>
              <a:rPr lang="en-IN" sz="2000" dirty="0"/>
              <a:t>related to </a:t>
            </a:r>
            <a:r>
              <a:rPr lang="en-IN" sz="2000" b="1" dirty="0"/>
              <a:t>requirements documented </a:t>
            </a:r>
            <a:r>
              <a:rPr lang="en-IN" sz="2000" dirty="0"/>
              <a:t>.</a:t>
            </a:r>
          </a:p>
          <a:p>
            <a:pPr lvl="1" algn="just">
              <a:lnSpc>
                <a:spcPct val="110000"/>
              </a:lnSpc>
            </a:pPr>
            <a:r>
              <a:rPr lang="en-IN" sz="2000" b="1" i="1" dirty="0">
                <a:solidFill>
                  <a:srgbClr val="FF0000"/>
                </a:solidFill>
              </a:rPr>
              <a:t>Detection and rectifying inconsistencies, omissions, and errors  </a:t>
            </a:r>
          </a:p>
          <a:p>
            <a:pPr lvl="1" algn="just">
              <a:lnSpc>
                <a:spcPct val="110000"/>
              </a:lnSpc>
            </a:pPr>
            <a:r>
              <a:rPr lang="en-IN" sz="2000" dirty="0">
                <a:latin typeface="Century Schoolbook" panose="02040604050505020304" pitchFamily="18" charset="0"/>
              </a:rPr>
              <a:t>To </a:t>
            </a:r>
            <a:r>
              <a:rPr lang="en-IN" sz="2200" b="1" i="1" dirty="0">
                <a:solidFill>
                  <a:srgbClr val="FF0000"/>
                </a:solidFill>
              </a:rPr>
              <a:t>conform to the standards  </a:t>
            </a:r>
            <a:r>
              <a:rPr lang="en-IN" sz="2000" dirty="0">
                <a:latin typeface="Century Schoolbook" panose="02040604050505020304" pitchFamily="18" charset="0"/>
              </a:rPr>
              <a:t>for the process, the project, and the product,</a:t>
            </a:r>
          </a:p>
          <a:p>
            <a:pPr lvl="1" algn="just">
              <a:lnSpc>
                <a:spcPct val="110000"/>
              </a:lnSpc>
            </a:pPr>
            <a:endParaRPr lang="en-IN" sz="2000" dirty="0"/>
          </a:p>
          <a:p>
            <a:pPr lvl="1" algn="just">
              <a:lnSpc>
                <a:spcPct val="110000"/>
              </a:lnSpc>
            </a:pPr>
            <a:endParaRPr lang="en-IN" sz="2000" dirty="0"/>
          </a:p>
          <a:p>
            <a:pPr lvl="1" algn="just">
              <a:lnSpc>
                <a:spcPct val="110000"/>
              </a:lnSpc>
            </a:pPr>
            <a:endParaRPr lang="en-IN" sz="2000" dirty="0"/>
          </a:p>
          <a:p>
            <a:pPr marL="320040" lvl="1" indent="0" algn="just">
              <a:lnSpc>
                <a:spcPct val="110000"/>
              </a:lnSpc>
              <a:buNone/>
            </a:pPr>
            <a:endParaRPr lang="en-IN" sz="2000" dirty="0"/>
          </a:p>
          <a:p>
            <a:pPr marL="45720" indent="0">
              <a:buNone/>
            </a:pPr>
            <a:endParaRPr lang="en-IN" dirty="0"/>
          </a:p>
        </p:txBody>
      </p:sp>
      <p:sp>
        <p:nvSpPr>
          <p:cNvPr id="4" name="Footer Placeholder 3"/>
          <p:cNvSpPr>
            <a:spLocks noGrp="1"/>
          </p:cNvSpPr>
          <p:nvPr>
            <p:ph type="ftr" sz="quarter" idx="11"/>
          </p:nvPr>
        </p:nvSpPr>
        <p:spPr/>
        <p:txBody>
          <a:bodyPr/>
          <a:lstStyle/>
          <a:p>
            <a:r>
              <a:rPr lang="en-US" dirty="0"/>
              <a:t>Dr. </a:t>
            </a:r>
            <a:r>
              <a:rPr lang="en-US" dirty="0" err="1"/>
              <a:t>V.Vani</a:t>
            </a:r>
            <a:r>
              <a:rPr lang="en-US" dirty="0"/>
              <a:t>  VIT Chennai</a:t>
            </a:r>
          </a:p>
        </p:txBody>
      </p:sp>
      <p:sp>
        <p:nvSpPr>
          <p:cNvPr id="5" name="Slide Number Placeholder 4"/>
          <p:cNvSpPr>
            <a:spLocks noGrp="1"/>
          </p:cNvSpPr>
          <p:nvPr>
            <p:ph type="sldNum" sz="quarter" idx="12"/>
          </p:nvPr>
        </p:nvSpPr>
        <p:spPr/>
        <p:txBody>
          <a:bodyPr/>
          <a:lstStyle/>
          <a:p>
            <a:fld id="{B6F15528-21DE-4FAA-801E-634DDDAF4B2B}" type="slidenum">
              <a:rPr lang="en-US" smtClean="0"/>
              <a:t>28</a:t>
            </a:fld>
            <a:endParaRPr 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71800" y="24169"/>
            <a:ext cx="5247564" cy="718782"/>
          </a:xfrm>
        </p:spPr>
        <p:txBody>
          <a:bodyPr/>
          <a:lstStyle/>
          <a:p>
            <a:r>
              <a:rPr lang="en-IN" dirty="0"/>
              <a:t>In general RE means……</a:t>
            </a:r>
          </a:p>
        </p:txBody>
      </p:sp>
      <p:sp>
        <p:nvSpPr>
          <p:cNvPr id="4" name="Footer Placeholder 3"/>
          <p:cNvSpPr>
            <a:spLocks noGrp="1"/>
          </p:cNvSpPr>
          <p:nvPr>
            <p:ph type="ftr" sz="quarter" idx="11"/>
          </p:nvPr>
        </p:nvSpPr>
        <p:spPr>
          <a:xfrm>
            <a:off x="7239000" y="4723077"/>
            <a:ext cx="2246489" cy="225920"/>
          </a:xfrm>
        </p:spPr>
        <p:txBody>
          <a:bodyPr/>
          <a:lstStyle/>
          <a:p>
            <a:r>
              <a:rPr lang="en-US"/>
              <a:t>Dr. V.Vani  VIT Chennai</a:t>
            </a:r>
          </a:p>
        </p:txBody>
      </p:sp>
      <p:pic>
        <p:nvPicPr>
          <p:cNvPr id="5" name="Picture 5" descr="7.2.eps                                                        001BF29EMacintosh HD                   B8AA5F2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1800" y="819150"/>
            <a:ext cx="5410200" cy="3809999"/>
          </a:xfrm>
          <a:prstGeom prst="rect">
            <a:avLst/>
          </a:prstGeom>
          <a:solidFill>
            <a:schemeClr val="tx1">
              <a:lumMod val="95000"/>
            </a:schemeClr>
          </a:solidFill>
        </p:spPr>
      </p:pic>
      <p:sp>
        <p:nvSpPr>
          <p:cNvPr id="3" name="Slide Number Placeholder 2"/>
          <p:cNvSpPr>
            <a:spLocks noGrp="1"/>
          </p:cNvSpPr>
          <p:nvPr>
            <p:ph type="sldNum" sz="quarter" idx="12"/>
          </p:nvPr>
        </p:nvSpPr>
        <p:spPr/>
        <p:txBody>
          <a:bodyPr/>
          <a:lstStyle/>
          <a:p>
            <a:fld id="{B6F15528-21DE-4FAA-801E-634DDDAF4B2B}" type="slidenum">
              <a:rPr lang="en-US" smtClean="0"/>
              <a:t>29</a:t>
            </a:fld>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81400" y="133351"/>
            <a:ext cx="4648200" cy="914399"/>
          </a:xfrm>
        </p:spPr>
        <p:txBody>
          <a:bodyPr>
            <a:normAutofit fontScale="90000"/>
          </a:bodyPr>
          <a:lstStyle/>
          <a:p>
            <a:r>
              <a:rPr lang="en-IN" dirty="0"/>
              <a:t>What is Requirements?</a:t>
            </a:r>
          </a:p>
        </p:txBody>
      </p:sp>
      <p:sp>
        <p:nvSpPr>
          <p:cNvPr id="3" name="Content Placeholder 2"/>
          <p:cNvSpPr>
            <a:spLocks noGrp="1"/>
          </p:cNvSpPr>
          <p:nvPr>
            <p:ph idx="1"/>
          </p:nvPr>
        </p:nvSpPr>
        <p:spPr>
          <a:xfrm>
            <a:off x="4569619" y="1047750"/>
            <a:ext cx="4114800" cy="3680222"/>
          </a:xfrm>
        </p:spPr>
        <p:txBody>
          <a:bodyPr/>
          <a:lstStyle/>
          <a:p>
            <a:r>
              <a:rPr lang="en-IN" dirty="0"/>
              <a:t>Describe / Expectations/Need  of the customers</a:t>
            </a:r>
          </a:p>
          <a:p>
            <a:endParaRPr lang="en-IN" dirty="0"/>
          </a:p>
        </p:txBody>
      </p:sp>
      <p:sp>
        <p:nvSpPr>
          <p:cNvPr id="5" name="Footer Placeholder 4"/>
          <p:cNvSpPr>
            <a:spLocks noGrp="1"/>
          </p:cNvSpPr>
          <p:nvPr>
            <p:ph type="ftr" sz="quarter" idx="11"/>
          </p:nvPr>
        </p:nvSpPr>
        <p:spPr/>
        <p:txBody>
          <a:bodyPr/>
          <a:lstStyle/>
          <a:p>
            <a:r>
              <a:rPr lang="en-US"/>
              <a:t>Dr. V.Vani  VIT Chennai</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76801" y="1885950"/>
            <a:ext cx="3500436" cy="266422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Slide Number Placeholder 3"/>
          <p:cNvSpPr>
            <a:spLocks noGrp="1"/>
          </p:cNvSpPr>
          <p:nvPr>
            <p:ph type="sldNum" sz="quarter" idx="12"/>
          </p:nvPr>
        </p:nvSpPr>
        <p:spPr/>
        <p:txBody>
          <a:bodyPr/>
          <a:lstStyle/>
          <a:p>
            <a:fld id="{B6F15528-21DE-4FAA-801E-634DDDAF4B2B}" type="slidenum">
              <a:rPr lang="en-US" smtClean="0"/>
              <a:t>3</a:t>
            </a:fld>
            <a:endParaRPr 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95600" y="0"/>
            <a:ext cx="5334000" cy="865573"/>
          </a:xfrm>
        </p:spPr>
        <p:txBody>
          <a:bodyPr/>
          <a:lstStyle/>
          <a:p>
            <a:r>
              <a:rPr lang="en-IN" dirty="0"/>
              <a:t>In general RE means……</a:t>
            </a:r>
          </a:p>
        </p:txBody>
      </p:sp>
      <p:sp>
        <p:nvSpPr>
          <p:cNvPr id="4" name="Footer Placeholder 3"/>
          <p:cNvSpPr>
            <a:spLocks noGrp="1"/>
          </p:cNvSpPr>
          <p:nvPr>
            <p:ph type="ftr" sz="quarter" idx="11"/>
          </p:nvPr>
        </p:nvSpPr>
        <p:spPr/>
        <p:txBody>
          <a:bodyPr/>
          <a:lstStyle/>
          <a:p>
            <a:r>
              <a:rPr lang="en-US"/>
              <a:t>Dr. V.Vani  VIT Chennai</a:t>
            </a:r>
          </a:p>
        </p:txBody>
      </p:sp>
      <p:pic>
        <p:nvPicPr>
          <p:cNvPr id="6" name="Picture 5" descr="7.3*.eps                                                       001BEA14Macintosh HD                   B8AA5F2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0" y="895350"/>
            <a:ext cx="4953000" cy="3657600"/>
          </a:xfrm>
          <a:prstGeom prst="rect">
            <a:avLst/>
          </a:prstGeom>
          <a:solidFill>
            <a:schemeClr val="accent1">
              <a:lumMod val="20000"/>
              <a:lumOff val="80000"/>
            </a:schemeClr>
          </a:solidFill>
        </p:spPr>
        <p:style>
          <a:lnRef idx="1">
            <a:schemeClr val="accent4"/>
          </a:lnRef>
          <a:fillRef idx="2">
            <a:schemeClr val="accent4"/>
          </a:fillRef>
          <a:effectRef idx="1">
            <a:schemeClr val="accent4"/>
          </a:effectRef>
          <a:fontRef idx="minor">
            <a:schemeClr val="dk1"/>
          </a:fontRef>
        </p:style>
      </p:pic>
      <p:sp>
        <p:nvSpPr>
          <p:cNvPr id="3" name="Slide Number Placeholder 2"/>
          <p:cNvSpPr>
            <a:spLocks noGrp="1"/>
          </p:cNvSpPr>
          <p:nvPr>
            <p:ph type="sldNum" sz="quarter" idx="12"/>
          </p:nvPr>
        </p:nvSpPr>
        <p:spPr/>
        <p:txBody>
          <a:bodyPr/>
          <a:lstStyle/>
          <a:p>
            <a:fld id="{B6F15528-21DE-4FAA-801E-634DDDAF4B2B}" type="slidenum">
              <a:rPr lang="en-US" smtClean="0"/>
              <a:t>30</a:t>
            </a:fld>
            <a:endParaRPr lang="en-U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376451" y="4834"/>
            <a:ext cx="8382000" cy="828675"/>
          </a:xfrm>
          <a:noFill/>
        </p:spPr>
        <p:txBody>
          <a:bodyPr/>
          <a:lstStyle/>
          <a:p>
            <a:pPr algn="l"/>
            <a:r>
              <a:rPr lang="en-GB" dirty="0"/>
              <a:t>The Requirements Analysis process</a:t>
            </a:r>
          </a:p>
        </p:txBody>
      </p:sp>
      <p:pic>
        <p:nvPicPr>
          <p:cNvPr id="9219" name="Picture 3"/>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24200" y="1278298"/>
            <a:ext cx="5638800" cy="3443584"/>
          </a:xfrm>
          <a:prstGeom prst="rect">
            <a:avLst/>
          </a:prstGeom>
        </p:spPr>
        <p:style>
          <a:lnRef idx="2">
            <a:schemeClr val="accent1"/>
          </a:lnRef>
          <a:fillRef idx="1">
            <a:schemeClr val="lt1"/>
          </a:fillRef>
          <a:effectRef idx="0">
            <a:schemeClr val="accent1"/>
          </a:effectRef>
          <a:fontRef idx="minor">
            <a:schemeClr val="dk1"/>
          </a:fontRef>
        </p:style>
      </p:pic>
      <p:sp>
        <p:nvSpPr>
          <p:cNvPr id="9220" name="Text Box 4"/>
          <p:cNvSpPr txBox="1">
            <a:spLocks noChangeArrowheads="1"/>
          </p:cNvSpPr>
          <p:nvPr/>
        </p:nvSpPr>
        <p:spPr bwMode="auto">
          <a:xfrm>
            <a:off x="685800" y="816633"/>
            <a:ext cx="677865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charset="0"/>
              </a:defRPr>
            </a:lvl1pPr>
            <a:lvl2pPr marL="742950" indent="-285750">
              <a:defRPr sz="2400">
                <a:solidFill>
                  <a:schemeClr val="tx1"/>
                </a:solidFill>
                <a:latin typeface="Times" charset="0"/>
              </a:defRPr>
            </a:lvl2pPr>
            <a:lvl3pPr marL="1143000" indent="-228600">
              <a:defRPr sz="2400">
                <a:solidFill>
                  <a:schemeClr val="tx1"/>
                </a:solidFill>
                <a:latin typeface="Times" charset="0"/>
              </a:defRPr>
            </a:lvl3pPr>
            <a:lvl4pPr marL="1600200" indent="-228600">
              <a:defRPr sz="2400">
                <a:solidFill>
                  <a:schemeClr val="tx1"/>
                </a:solidFill>
                <a:latin typeface="Times" charset="0"/>
              </a:defRPr>
            </a:lvl4pPr>
            <a:lvl5pPr marL="2057400" indent="-228600">
              <a:defRPr sz="2400">
                <a:solidFill>
                  <a:schemeClr val="tx1"/>
                </a:solidFill>
                <a:latin typeface="Times" charset="0"/>
              </a:defRPr>
            </a:lvl5pPr>
            <a:lvl6pPr marL="2514600" indent="-228600" eaLnBrk="0" fontAlgn="base" hangingPunct="0">
              <a:spcBef>
                <a:spcPct val="0"/>
              </a:spcBef>
              <a:spcAft>
                <a:spcPct val="0"/>
              </a:spcAft>
              <a:defRPr sz="2400">
                <a:solidFill>
                  <a:schemeClr val="tx1"/>
                </a:solidFill>
                <a:latin typeface="Times" charset="0"/>
              </a:defRPr>
            </a:lvl6pPr>
            <a:lvl7pPr marL="2971800" indent="-228600" eaLnBrk="0" fontAlgn="base" hangingPunct="0">
              <a:spcBef>
                <a:spcPct val="0"/>
              </a:spcBef>
              <a:spcAft>
                <a:spcPct val="0"/>
              </a:spcAft>
              <a:defRPr sz="2400">
                <a:solidFill>
                  <a:schemeClr val="tx1"/>
                </a:solidFill>
                <a:latin typeface="Times" charset="0"/>
              </a:defRPr>
            </a:lvl7pPr>
            <a:lvl8pPr marL="3429000" indent="-228600" eaLnBrk="0" fontAlgn="base" hangingPunct="0">
              <a:spcBef>
                <a:spcPct val="0"/>
              </a:spcBef>
              <a:spcAft>
                <a:spcPct val="0"/>
              </a:spcAft>
              <a:defRPr sz="2400">
                <a:solidFill>
                  <a:schemeClr val="tx1"/>
                </a:solidFill>
                <a:latin typeface="Times" charset="0"/>
              </a:defRPr>
            </a:lvl8pPr>
            <a:lvl9pPr marL="3886200" indent="-228600" eaLnBrk="0" fontAlgn="base" hangingPunct="0">
              <a:spcBef>
                <a:spcPct val="0"/>
              </a:spcBef>
              <a:spcAft>
                <a:spcPct val="0"/>
              </a:spcAft>
              <a:defRPr sz="2400">
                <a:solidFill>
                  <a:schemeClr val="tx1"/>
                </a:solidFill>
                <a:latin typeface="Times" charset="0"/>
              </a:defRPr>
            </a:lvl9pPr>
          </a:lstStyle>
          <a:p>
            <a:r>
              <a:rPr lang="en-US" dirty="0"/>
              <a:t>Generic model: each organization has its own version</a:t>
            </a:r>
          </a:p>
        </p:txBody>
      </p:sp>
      <p:sp>
        <p:nvSpPr>
          <p:cNvPr id="5" name="Footer Placeholder 3"/>
          <p:cNvSpPr>
            <a:spLocks noGrp="1"/>
          </p:cNvSpPr>
          <p:nvPr>
            <p:ph type="ftr" sz="quarter" idx="11"/>
          </p:nvPr>
        </p:nvSpPr>
        <p:spPr>
          <a:xfrm>
            <a:off x="7315200" y="4767334"/>
            <a:ext cx="2246489" cy="225920"/>
          </a:xfrm>
        </p:spPr>
        <p:txBody>
          <a:bodyPr/>
          <a:lstStyle/>
          <a:p>
            <a:r>
              <a:rPr lang="en-US" dirty="0"/>
              <a:t>Dr. </a:t>
            </a:r>
            <a:r>
              <a:rPr lang="en-US" dirty="0" err="1"/>
              <a:t>V.Vani</a:t>
            </a:r>
            <a:r>
              <a:rPr lang="en-US" dirty="0"/>
              <a:t>  VIT Chennai</a:t>
            </a:r>
          </a:p>
        </p:txBody>
      </p:sp>
      <p:sp>
        <p:nvSpPr>
          <p:cNvPr id="2" name="Slide Number Placeholder 1"/>
          <p:cNvSpPr>
            <a:spLocks noGrp="1"/>
          </p:cNvSpPr>
          <p:nvPr>
            <p:ph type="sldNum" sz="quarter" idx="12"/>
          </p:nvPr>
        </p:nvSpPr>
        <p:spPr/>
        <p:txBody>
          <a:bodyPr/>
          <a:lstStyle/>
          <a:p>
            <a:fld id="{B6F15528-21DE-4FAA-801E-634DDDAF4B2B}" type="slidenum">
              <a:rPr lang="en-US" smtClean="0"/>
              <a:t>31</a:t>
            </a:fld>
            <a:endParaRPr lang="en-US"/>
          </a:p>
        </p:txBody>
      </p:sp>
    </p:spTree>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62600" y="590550"/>
            <a:ext cx="2590800" cy="865573"/>
          </a:xfrm>
        </p:spPr>
        <p:txBody>
          <a:bodyPr/>
          <a:lstStyle/>
          <a:p>
            <a:r>
              <a:rPr lang="en-IN" dirty="0"/>
              <a:t>SUMMARY</a:t>
            </a:r>
          </a:p>
        </p:txBody>
      </p:sp>
      <p:sp>
        <p:nvSpPr>
          <p:cNvPr id="3" name="Content Placeholder 2"/>
          <p:cNvSpPr>
            <a:spLocks noGrp="1"/>
          </p:cNvSpPr>
          <p:nvPr>
            <p:ph idx="1"/>
          </p:nvPr>
        </p:nvSpPr>
        <p:spPr>
          <a:xfrm>
            <a:off x="5003042" y="1581150"/>
            <a:ext cx="4114800" cy="2654645"/>
          </a:xfrm>
        </p:spPr>
        <p:txBody>
          <a:bodyPr/>
          <a:lstStyle/>
          <a:p>
            <a:r>
              <a:rPr lang="en-IN" dirty="0"/>
              <a:t>In short , this lecture has</a:t>
            </a:r>
          </a:p>
          <a:p>
            <a:endParaRPr lang="en-IN" dirty="0"/>
          </a:p>
          <a:p>
            <a:pPr lvl="1"/>
            <a:r>
              <a:rPr lang="en-IN" dirty="0"/>
              <a:t>Shown light on what is requirements.</a:t>
            </a:r>
          </a:p>
          <a:p>
            <a:pPr lvl="1"/>
            <a:r>
              <a:rPr lang="en-IN" dirty="0"/>
              <a:t>How to gather the requirements.</a:t>
            </a:r>
          </a:p>
          <a:p>
            <a:pPr lvl="1"/>
            <a:r>
              <a:rPr lang="en-IN" dirty="0"/>
              <a:t>Requirements Engineering Process .</a:t>
            </a:r>
          </a:p>
          <a:p>
            <a:pPr lvl="1"/>
            <a:r>
              <a:rPr lang="en-IN" dirty="0"/>
              <a:t>Activities/tasks in RE.</a:t>
            </a:r>
          </a:p>
          <a:p>
            <a:pPr lvl="1"/>
            <a:endParaRPr lang="en-IN" dirty="0"/>
          </a:p>
        </p:txBody>
      </p:sp>
      <p:sp>
        <p:nvSpPr>
          <p:cNvPr id="4" name="Footer Placeholder 3"/>
          <p:cNvSpPr>
            <a:spLocks noGrp="1"/>
          </p:cNvSpPr>
          <p:nvPr>
            <p:ph type="ftr" sz="quarter" idx="11"/>
          </p:nvPr>
        </p:nvSpPr>
        <p:spPr/>
        <p:txBody>
          <a:bodyPr/>
          <a:lstStyle/>
          <a:p>
            <a:r>
              <a:rPr lang="en-US"/>
              <a:t>Dr. V.Vani  VIT Chennai</a:t>
            </a:r>
          </a:p>
        </p:txBody>
      </p:sp>
      <p:sp>
        <p:nvSpPr>
          <p:cNvPr id="5" name="Slide Number Placeholder 4"/>
          <p:cNvSpPr>
            <a:spLocks noGrp="1"/>
          </p:cNvSpPr>
          <p:nvPr>
            <p:ph type="sldNum" sz="quarter" idx="12"/>
          </p:nvPr>
        </p:nvSpPr>
        <p:spPr/>
        <p:txBody>
          <a:bodyPr/>
          <a:lstStyle/>
          <a:p>
            <a:fld id="{B6F15528-21DE-4FAA-801E-634DDDAF4B2B}" type="slidenum">
              <a:rPr lang="en-US" smtClean="0"/>
              <a:t>32</a:t>
            </a:fld>
            <a:endParaRPr lang="en-US"/>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0" y="666750"/>
            <a:ext cx="3886200" cy="865573"/>
          </a:xfrm>
        </p:spPr>
        <p:txBody>
          <a:bodyPr>
            <a:normAutofit/>
          </a:bodyPr>
          <a:lstStyle/>
          <a:p>
            <a:r>
              <a:rPr lang="en-IN" dirty="0"/>
              <a:t>HOTS Questions</a:t>
            </a:r>
          </a:p>
        </p:txBody>
      </p:sp>
      <p:sp>
        <p:nvSpPr>
          <p:cNvPr id="3" name="Content Placeholder 2"/>
          <p:cNvSpPr>
            <a:spLocks noGrp="1"/>
          </p:cNvSpPr>
          <p:nvPr>
            <p:ph idx="1"/>
          </p:nvPr>
        </p:nvSpPr>
        <p:spPr>
          <a:xfrm>
            <a:off x="4343400" y="1657350"/>
            <a:ext cx="3886200" cy="2654645"/>
          </a:xfrm>
        </p:spPr>
        <p:txBody>
          <a:bodyPr/>
          <a:lstStyle/>
          <a:p>
            <a:pPr lvl="1"/>
            <a:r>
              <a:rPr lang="en-IN" dirty="0"/>
              <a:t>Different ways of gathering requirements.</a:t>
            </a:r>
          </a:p>
          <a:p>
            <a:pPr marL="320040" lvl="1" indent="0">
              <a:buNone/>
            </a:pPr>
            <a:endParaRPr lang="en-IN" dirty="0"/>
          </a:p>
          <a:p>
            <a:pPr lvl="1"/>
            <a:r>
              <a:rPr lang="en-IN" dirty="0"/>
              <a:t>Jacobson's format of software requirements documentation.</a:t>
            </a:r>
          </a:p>
        </p:txBody>
      </p:sp>
      <p:sp>
        <p:nvSpPr>
          <p:cNvPr id="4" name="Footer Placeholder 3"/>
          <p:cNvSpPr>
            <a:spLocks noGrp="1"/>
          </p:cNvSpPr>
          <p:nvPr>
            <p:ph type="ftr" sz="quarter" idx="11"/>
          </p:nvPr>
        </p:nvSpPr>
        <p:spPr/>
        <p:txBody>
          <a:bodyPr/>
          <a:lstStyle/>
          <a:p>
            <a:r>
              <a:rPr lang="en-US"/>
              <a:t>Dr. V.Vani  VIT Chennai</a:t>
            </a:r>
          </a:p>
        </p:txBody>
      </p:sp>
      <p:sp>
        <p:nvSpPr>
          <p:cNvPr id="5" name="Slide Number Placeholder 4"/>
          <p:cNvSpPr>
            <a:spLocks noGrp="1"/>
          </p:cNvSpPr>
          <p:nvPr>
            <p:ph type="sldNum" sz="quarter" idx="12"/>
          </p:nvPr>
        </p:nvSpPr>
        <p:spPr/>
        <p:txBody>
          <a:bodyPr/>
          <a:lstStyle/>
          <a:p>
            <a:fld id="{B6F15528-21DE-4FAA-801E-634DDDAF4B2B}" type="slidenum">
              <a:rPr lang="en-US" smtClean="0"/>
              <a:t>33</a:t>
            </a:fld>
            <a:endParaRPr lang="en-US"/>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495800" y="742950"/>
            <a:ext cx="4648200" cy="1257300"/>
          </a:xfrm>
        </p:spPr>
        <p:txBody>
          <a:bodyPr>
            <a:normAutofit fontScale="90000"/>
          </a:bodyPr>
          <a:lstStyle/>
          <a:p>
            <a:r>
              <a:rPr lang="en-IN" dirty="0"/>
              <a:t>CSE3001-</a:t>
            </a:r>
            <a:br>
              <a:rPr lang="en-IN" dirty="0"/>
            </a:br>
            <a:r>
              <a:rPr lang="en-IN" dirty="0"/>
              <a:t>SOFTWARE ENGNEERING</a:t>
            </a:r>
            <a:endParaRPr lang="en-US" dirty="0"/>
          </a:p>
        </p:txBody>
      </p:sp>
      <p:sp>
        <p:nvSpPr>
          <p:cNvPr id="3" name="Subtitle 2"/>
          <p:cNvSpPr>
            <a:spLocks noGrp="1"/>
          </p:cNvSpPr>
          <p:nvPr>
            <p:ph type="subTitle" idx="1"/>
          </p:nvPr>
        </p:nvSpPr>
        <p:spPr>
          <a:xfrm>
            <a:off x="5181600" y="2743200"/>
            <a:ext cx="3810000" cy="858474"/>
          </a:xfrm>
        </p:spPr>
        <p:txBody>
          <a:bodyPr>
            <a:noAutofit/>
          </a:bodyPr>
          <a:lstStyle/>
          <a:p>
            <a:pPr>
              <a:lnSpc>
                <a:spcPct val="80000"/>
              </a:lnSpc>
            </a:pPr>
            <a:r>
              <a:rPr lang="en-US" sz="1900" dirty="0"/>
              <a:t>Module 3 </a:t>
            </a:r>
          </a:p>
          <a:p>
            <a:pPr>
              <a:lnSpc>
                <a:spcPct val="80000"/>
              </a:lnSpc>
            </a:pPr>
            <a:r>
              <a:rPr lang="en-US" sz="1900" dirty="0"/>
              <a:t>MODELLING – REQUIREMENTS</a:t>
            </a:r>
          </a:p>
          <a:p>
            <a:pPr>
              <a:lnSpc>
                <a:spcPct val="80000"/>
              </a:lnSpc>
            </a:pPr>
            <a:endParaRPr lang="en-US" sz="1900" dirty="0"/>
          </a:p>
          <a:p>
            <a:pPr>
              <a:lnSpc>
                <a:spcPct val="80000"/>
              </a:lnSpc>
            </a:pPr>
            <a:endParaRPr lang="en-US" sz="1900" dirty="0"/>
          </a:p>
          <a:p>
            <a:pPr>
              <a:lnSpc>
                <a:spcPct val="80000"/>
              </a:lnSpc>
            </a:pPr>
            <a:r>
              <a:rPr lang="en-US" sz="1900" dirty="0">
                <a:solidFill>
                  <a:schemeClr val="tx2"/>
                </a:solidFill>
              </a:rPr>
              <a:t>Prof Alok Chauhan, VIT Chennai</a:t>
            </a:r>
          </a:p>
        </p:txBody>
      </p:sp>
      <p:sp>
        <p:nvSpPr>
          <p:cNvPr id="7" name="Footer Placeholder 6"/>
          <p:cNvSpPr>
            <a:spLocks noGrp="1"/>
          </p:cNvSpPr>
          <p:nvPr>
            <p:ph type="ftr" sz="quarter" idx="12"/>
          </p:nvPr>
        </p:nvSpPr>
        <p:spPr/>
        <p:txBody>
          <a:bodyPr/>
          <a:lstStyle/>
          <a:p>
            <a:r>
              <a:rPr lang="en-US"/>
              <a:t>Prof Alok Chauhan, VIT Chennai</a:t>
            </a:r>
          </a:p>
        </p:txBody>
      </p:sp>
      <p:sp>
        <p:nvSpPr>
          <p:cNvPr id="8" name="Slide Number Placeholder 7"/>
          <p:cNvSpPr>
            <a:spLocks noGrp="1"/>
          </p:cNvSpPr>
          <p:nvPr>
            <p:ph type="sldNum" sz="quarter" idx="11"/>
          </p:nvPr>
        </p:nvSpPr>
        <p:spPr/>
        <p:txBody>
          <a:bodyPr/>
          <a:lstStyle/>
          <a:p>
            <a:fld id="{C44D26B8-B8F9-4494-A05B-9A4449D49736}" type="slidenum">
              <a:rPr lang="en-US" smtClean="0"/>
              <a:t>34</a:t>
            </a:fld>
            <a:endParaRPr lang="en-US"/>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00400" y="400050"/>
            <a:ext cx="5181600" cy="865573"/>
          </a:xfrm>
        </p:spPr>
        <p:txBody>
          <a:bodyPr/>
          <a:lstStyle/>
          <a:p>
            <a:r>
              <a:rPr lang="en-US" dirty="0"/>
              <a:t>Topics to be covered</a:t>
            </a:r>
          </a:p>
        </p:txBody>
      </p:sp>
      <p:sp>
        <p:nvSpPr>
          <p:cNvPr id="3" name="Content Placeholder 2"/>
          <p:cNvSpPr>
            <a:spLocks noGrp="1"/>
          </p:cNvSpPr>
          <p:nvPr>
            <p:ph idx="1"/>
          </p:nvPr>
        </p:nvSpPr>
        <p:spPr>
          <a:xfrm>
            <a:off x="4648200" y="1543051"/>
            <a:ext cx="3733800" cy="2705099"/>
          </a:xfrm>
        </p:spPr>
        <p:txBody>
          <a:bodyPr>
            <a:normAutofit/>
          </a:bodyPr>
          <a:lstStyle/>
          <a:p>
            <a:r>
              <a:rPr lang="en-US" dirty="0"/>
              <a:t>System Modeling</a:t>
            </a:r>
          </a:p>
          <a:p>
            <a:pPr lvl="1"/>
            <a:r>
              <a:rPr lang="en-US" dirty="0"/>
              <a:t>Scenario-based modeling</a:t>
            </a:r>
          </a:p>
          <a:p>
            <a:pPr lvl="1"/>
            <a:r>
              <a:rPr lang="en-US" dirty="0"/>
              <a:t>Data modeling and class-based modeling</a:t>
            </a:r>
          </a:p>
          <a:p>
            <a:pPr lvl="1"/>
            <a:r>
              <a:rPr lang="en-US" dirty="0"/>
              <a:t>Flow-oriented modeling and behavioral modeling</a:t>
            </a:r>
          </a:p>
          <a:p>
            <a:r>
              <a:rPr lang="en-US" dirty="0"/>
              <a:t>Requirements Specification</a:t>
            </a:r>
          </a:p>
          <a:p>
            <a:r>
              <a:rPr lang="en-US" dirty="0"/>
              <a:t>Requirement Validation</a:t>
            </a:r>
          </a:p>
        </p:txBody>
      </p:sp>
      <p:sp>
        <p:nvSpPr>
          <p:cNvPr id="4" name="Footer Placeholder 3"/>
          <p:cNvSpPr>
            <a:spLocks noGrp="1"/>
          </p:cNvSpPr>
          <p:nvPr>
            <p:ph type="ftr" sz="quarter" idx="11"/>
          </p:nvPr>
        </p:nvSpPr>
        <p:spPr>
          <a:xfrm>
            <a:off x="4876801" y="4857751"/>
            <a:ext cx="2246489" cy="225920"/>
          </a:xfrm>
        </p:spPr>
        <p:txBody>
          <a:bodyPr/>
          <a:lstStyle/>
          <a:p>
            <a:r>
              <a:rPr lang="en-US" dirty="0"/>
              <a:t>Prof Alok Chauhan, VIT Chennai</a:t>
            </a:r>
          </a:p>
        </p:txBody>
      </p:sp>
      <p:sp>
        <p:nvSpPr>
          <p:cNvPr id="5" name="Slide Number Placeholder 4"/>
          <p:cNvSpPr>
            <a:spLocks noGrp="1"/>
          </p:cNvSpPr>
          <p:nvPr>
            <p:ph type="sldNum" sz="quarter" idx="12"/>
          </p:nvPr>
        </p:nvSpPr>
        <p:spPr/>
        <p:txBody>
          <a:bodyPr/>
          <a:lstStyle/>
          <a:p>
            <a:fld id="{C44D26B8-B8F9-4494-A05B-9A4449D49736}" type="slidenum">
              <a:rPr lang="en-US" smtClean="0"/>
              <a:t>35</a:t>
            </a:fld>
            <a:endParaRPr lang="en-US"/>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343400" y="914401"/>
            <a:ext cx="4772890" cy="2654645"/>
          </a:xfrm>
        </p:spPr>
        <p:txBody>
          <a:bodyPr/>
          <a:lstStyle/>
          <a:p>
            <a:endParaRPr lang="en-US" dirty="0"/>
          </a:p>
          <a:p>
            <a:endParaRPr lang="en-US" dirty="0"/>
          </a:p>
          <a:p>
            <a:endParaRPr lang="en-US" dirty="0"/>
          </a:p>
          <a:p>
            <a:r>
              <a:rPr lang="en-US" dirty="0"/>
              <a:t>Requirement/Analysis models are generated during elaboration phase of requirement engineering process.</a:t>
            </a:r>
          </a:p>
        </p:txBody>
      </p:sp>
      <p:sp>
        <p:nvSpPr>
          <p:cNvPr id="7" name="Footer Placeholder 6"/>
          <p:cNvSpPr>
            <a:spLocks noGrp="1"/>
          </p:cNvSpPr>
          <p:nvPr>
            <p:ph type="ftr" sz="quarter" idx="11"/>
          </p:nvPr>
        </p:nvSpPr>
        <p:spPr>
          <a:xfrm>
            <a:off x="5943600" y="4907189"/>
            <a:ext cx="2246489" cy="225920"/>
          </a:xfrm>
        </p:spPr>
        <p:txBody>
          <a:bodyPr/>
          <a:lstStyle/>
          <a:p>
            <a:r>
              <a:rPr lang="en-US" dirty="0"/>
              <a:t>Prof Alok Chauhan, VIT Chennai</a:t>
            </a:r>
          </a:p>
        </p:txBody>
      </p:sp>
      <p:sp>
        <p:nvSpPr>
          <p:cNvPr id="5" name="TextBox 4"/>
          <p:cNvSpPr txBox="1"/>
          <p:nvPr/>
        </p:nvSpPr>
        <p:spPr>
          <a:xfrm>
            <a:off x="3352800" y="400051"/>
            <a:ext cx="4953000" cy="1077218"/>
          </a:xfrm>
          <a:prstGeom prst="rect">
            <a:avLst/>
          </a:prstGeom>
          <a:noFill/>
        </p:spPr>
        <p:txBody>
          <a:bodyPr wrap="square" rtlCol="0">
            <a:spAutoFit/>
          </a:bodyPr>
          <a:lstStyle/>
          <a:p>
            <a:r>
              <a:rPr lang="en-US" dirty="0"/>
              <a:t>	</a:t>
            </a:r>
            <a:r>
              <a:rPr lang="en-US" sz="4000" dirty="0">
                <a:solidFill>
                  <a:schemeClr val="tx2"/>
                </a:solidFill>
                <a:latin typeface="+mj-lt"/>
                <a:ea typeface="+mj-ea"/>
                <a:cs typeface="+mj-cs"/>
              </a:rPr>
              <a:t>System Modeling</a:t>
            </a:r>
          </a:p>
          <a:p>
            <a:endParaRPr lang="en-US" sz="2400" dirty="0"/>
          </a:p>
        </p:txBody>
      </p:sp>
      <p:sp>
        <p:nvSpPr>
          <p:cNvPr id="2" name="Slide Number Placeholder 1"/>
          <p:cNvSpPr>
            <a:spLocks noGrp="1"/>
          </p:cNvSpPr>
          <p:nvPr>
            <p:ph type="sldNum" sz="quarter" idx="12"/>
          </p:nvPr>
        </p:nvSpPr>
        <p:spPr/>
        <p:txBody>
          <a:bodyPr/>
          <a:lstStyle/>
          <a:p>
            <a:fld id="{C44D26B8-B8F9-4494-A05B-9A4449D49736}" type="slidenum">
              <a:rPr lang="en-US" smtClean="0"/>
              <a:t>36</a:t>
            </a:fld>
            <a:endParaRPr lang="en-US"/>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86200" y="971551"/>
            <a:ext cx="5105400" cy="3276599"/>
          </a:xfrm>
        </p:spPr>
        <p:txBody>
          <a:bodyPr>
            <a:normAutofit lnSpcReduction="10000"/>
          </a:bodyPr>
          <a:lstStyle/>
          <a:p>
            <a:endParaRPr lang="en-US" dirty="0"/>
          </a:p>
          <a:p>
            <a:r>
              <a:rPr lang="en-US" dirty="0"/>
              <a:t>Requirement models or analysis models capture requirement of the customers along three dimensions (Fig. 1):</a:t>
            </a:r>
          </a:p>
          <a:p>
            <a:pPr lvl="1"/>
            <a:r>
              <a:rPr lang="en-US" dirty="0"/>
              <a:t>Information</a:t>
            </a:r>
          </a:p>
          <a:p>
            <a:pPr lvl="1"/>
            <a:r>
              <a:rPr lang="en-US" dirty="0"/>
              <a:t>Function</a:t>
            </a:r>
          </a:p>
          <a:p>
            <a:pPr lvl="1"/>
            <a:r>
              <a:rPr lang="en-US" dirty="0"/>
              <a:t>behavior</a:t>
            </a:r>
          </a:p>
          <a:p>
            <a:pPr marL="0" indent="0">
              <a:buNone/>
            </a:pPr>
            <a:endParaRPr lang="en-US" dirty="0"/>
          </a:p>
          <a:p>
            <a:r>
              <a:rPr lang="en-US" dirty="0"/>
              <a:t>These models focus on what,  and not how aspects of customer requirements</a:t>
            </a:r>
          </a:p>
        </p:txBody>
      </p:sp>
      <p:sp>
        <p:nvSpPr>
          <p:cNvPr id="7" name="Footer Placeholder 6"/>
          <p:cNvSpPr>
            <a:spLocks noGrp="1"/>
          </p:cNvSpPr>
          <p:nvPr>
            <p:ph type="ftr" sz="quarter" idx="11"/>
          </p:nvPr>
        </p:nvSpPr>
        <p:spPr>
          <a:xfrm>
            <a:off x="6019801" y="4896799"/>
            <a:ext cx="2246489" cy="225920"/>
          </a:xfrm>
        </p:spPr>
        <p:txBody>
          <a:bodyPr/>
          <a:lstStyle/>
          <a:p>
            <a:r>
              <a:rPr lang="en-US" dirty="0"/>
              <a:t>Prof Alok Chauhan, VIT Chennai</a:t>
            </a:r>
          </a:p>
        </p:txBody>
      </p:sp>
      <p:sp>
        <p:nvSpPr>
          <p:cNvPr id="2" name="Slide Number Placeholder 1"/>
          <p:cNvSpPr>
            <a:spLocks noGrp="1"/>
          </p:cNvSpPr>
          <p:nvPr>
            <p:ph type="sldNum" sz="quarter" idx="12"/>
          </p:nvPr>
        </p:nvSpPr>
        <p:spPr/>
        <p:txBody>
          <a:bodyPr/>
          <a:lstStyle/>
          <a:p>
            <a:fld id="{C44D26B8-B8F9-4494-A05B-9A4449D49736}" type="slidenum">
              <a:rPr lang="en-US" smtClean="0"/>
              <a:t>37</a:t>
            </a:fld>
            <a:endParaRPr lang="en-US"/>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14400" y="2077375"/>
            <a:ext cx="8086725" cy="2654645"/>
          </a:xfrm>
        </p:spPr>
        <p:txBody>
          <a:bodyPr/>
          <a:lstStyle/>
          <a:p>
            <a:endParaRPr lang="en-US" dirty="0"/>
          </a:p>
          <a:p>
            <a:endParaRPr lang="en-US" dirty="0"/>
          </a:p>
          <a:p>
            <a:endParaRPr lang="en-US" dirty="0"/>
          </a:p>
          <a:p>
            <a:endParaRPr lang="en-US" dirty="0"/>
          </a:p>
          <a:p>
            <a:endParaRPr lang="en-US" dirty="0"/>
          </a:p>
          <a:p>
            <a:endParaRPr lang="en-US" dirty="0"/>
          </a:p>
          <a:p>
            <a:pPr marL="0" indent="0">
              <a:buNone/>
            </a:pPr>
            <a:r>
              <a:rPr lang="en-US" dirty="0"/>
              <a:t>	</a:t>
            </a:r>
            <a:r>
              <a:rPr lang="en-US" dirty="0">
                <a:solidFill>
                  <a:schemeClr val="tx2"/>
                </a:solidFill>
              </a:rPr>
              <a:t>                                                        Fig. 1 Requirement/Analysis Model</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76801" y="1085850"/>
            <a:ext cx="4124325" cy="2293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Footer Placeholder 6"/>
          <p:cNvSpPr>
            <a:spLocks noGrp="1"/>
          </p:cNvSpPr>
          <p:nvPr>
            <p:ph type="ftr" sz="quarter" idx="11"/>
          </p:nvPr>
        </p:nvSpPr>
        <p:spPr>
          <a:xfrm>
            <a:off x="6019801" y="4917580"/>
            <a:ext cx="2246489" cy="225920"/>
          </a:xfrm>
        </p:spPr>
        <p:txBody>
          <a:bodyPr/>
          <a:lstStyle/>
          <a:p>
            <a:r>
              <a:rPr lang="en-US" dirty="0"/>
              <a:t>Prof Alok Chauhan, VIT Chennai</a:t>
            </a:r>
          </a:p>
        </p:txBody>
      </p:sp>
      <p:sp>
        <p:nvSpPr>
          <p:cNvPr id="2" name="Slide Number Placeholder 1"/>
          <p:cNvSpPr>
            <a:spLocks noGrp="1"/>
          </p:cNvSpPr>
          <p:nvPr>
            <p:ph type="sldNum" sz="quarter" idx="12"/>
          </p:nvPr>
        </p:nvSpPr>
        <p:spPr/>
        <p:txBody>
          <a:bodyPr/>
          <a:lstStyle/>
          <a:p>
            <a:fld id="{C44D26B8-B8F9-4494-A05B-9A4449D49736}" type="slidenum">
              <a:rPr lang="en-US" smtClean="0"/>
              <a:t>38</a:t>
            </a:fld>
            <a:endParaRPr lang="en-US"/>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733800" y="971551"/>
            <a:ext cx="5334000" cy="2654645"/>
          </a:xfrm>
        </p:spPr>
        <p:txBody>
          <a:bodyPr/>
          <a:lstStyle/>
          <a:p>
            <a:endParaRPr lang="en-US" dirty="0"/>
          </a:p>
          <a:p>
            <a:endParaRPr lang="en-US" dirty="0"/>
          </a:p>
          <a:p>
            <a:r>
              <a:rPr lang="en-US" dirty="0"/>
              <a:t>These models have their origins in system specification created during requirement elicitation phase of requirement engineering process and lead to creation of design models (Fig. 2).</a:t>
            </a:r>
          </a:p>
        </p:txBody>
      </p:sp>
      <p:sp>
        <p:nvSpPr>
          <p:cNvPr id="7" name="Footer Placeholder 6"/>
          <p:cNvSpPr>
            <a:spLocks noGrp="1"/>
          </p:cNvSpPr>
          <p:nvPr>
            <p:ph type="ftr" sz="quarter" idx="11"/>
          </p:nvPr>
        </p:nvSpPr>
        <p:spPr>
          <a:xfrm>
            <a:off x="6019801" y="4917580"/>
            <a:ext cx="2246489" cy="225920"/>
          </a:xfrm>
        </p:spPr>
        <p:txBody>
          <a:bodyPr/>
          <a:lstStyle/>
          <a:p>
            <a:r>
              <a:rPr lang="en-US" dirty="0"/>
              <a:t>Prof Alok Chauhan, VIT Chennai</a:t>
            </a:r>
          </a:p>
        </p:txBody>
      </p:sp>
      <p:sp>
        <p:nvSpPr>
          <p:cNvPr id="2" name="Slide Number Placeholder 1"/>
          <p:cNvSpPr>
            <a:spLocks noGrp="1"/>
          </p:cNvSpPr>
          <p:nvPr>
            <p:ph type="sldNum" sz="quarter" idx="12"/>
          </p:nvPr>
        </p:nvSpPr>
        <p:spPr/>
        <p:txBody>
          <a:bodyPr/>
          <a:lstStyle/>
          <a:p>
            <a:fld id="{C44D26B8-B8F9-4494-A05B-9A4449D49736}" type="slidenum">
              <a:rPr lang="en-US" smtClean="0"/>
              <a:t>39</a:t>
            </a:fld>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24200" y="514350"/>
            <a:ext cx="4876800" cy="914400"/>
          </a:xfrm>
        </p:spPr>
        <p:txBody>
          <a:bodyPr>
            <a:noAutofit/>
          </a:bodyPr>
          <a:lstStyle/>
          <a:p>
            <a:r>
              <a:rPr lang="en-IN" b="1" dirty="0"/>
              <a:t>Topics to be covered</a:t>
            </a:r>
            <a:br>
              <a:rPr lang="en-IN" b="1" dirty="0"/>
            </a:br>
            <a:endParaRPr lang="en-IN" dirty="0"/>
          </a:p>
        </p:txBody>
      </p:sp>
      <p:sp>
        <p:nvSpPr>
          <p:cNvPr id="3" name="Content Placeholder 2"/>
          <p:cNvSpPr>
            <a:spLocks noGrp="1"/>
          </p:cNvSpPr>
          <p:nvPr>
            <p:ph idx="1"/>
          </p:nvPr>
        </p:nvSpPr>
        <p:spPr>
          <a:xfrm>
            <a:off x="3810000" y="1809751"/>
            <a:ext cx="4953000" cy="2922270"/>
          </a:xfrm>
        </p:spPr>
        <p:txBody>
          <a:bodyPr>
            <a:normAutofit/>
          </a:bodyPr>
          <a:lstStyle/>
          <a:p>
            <a:r>
              <a:rPr lang="en-US" b="1" dirty="0"/>
              <a:t>Synonym </a:t>
            </a:r>
            <a:r>
              <a:rPr lang="en-US" dirty="0"/>
              <a:t>of requirements</a:t>
            </a:r>
          </a:p>
          <a:p>
            <a:r>
              <a:rPr lang="en-US" b="1" dirty="0"/>
              <a:t>Need </a:t>
            </a:r>
            <a:r>
              <a:rPr lang="en-US" dirty="0"/>
              <a:t>for gathering requirements</a:t>
            </a:r>
          </a:p>
          <a:p>
            <a:r>
              <a:rPr lang="en-US" b="1" dirty="0"/>
              <a:t>Types</a:t>
            </a:r>
            <a:r>
              <a:rPr lang="en-US" dirty="0"/>
              <a:t> of requirements</a:t>
            </a:r>
          </a:p>
          <a:p>
            <a:r>
              <a:rPr lang="en-US" b="1" dirty="0"/>
              <a:t>Definition </a:t>
            </a:r>
            <a:r>
              <a:rPr lang="en-US" dirty="0"/>
              <a:t>Requirements Engineering(RE)</a:t>
            </a:r>
          </a:p>
          <a:p>
            <a:r>
              <a:rPr lang="en-US" b="1" dirty="0"/>
              <a:t>RE Process </a:t>
            </a:r>
            <a:r>
              <a:rPr lang="en-US" dirty="0"/>
              <a:t>and elicitation</a:t>
            </a:r>
          </a:p>
          <a:p>
            <a:endParaRPr lang="en-US" dirty="0"/>
          </a:p>
          <a:p>
            <a:endParaRPr lang="en-US" dirty="0"/>
          </a:p>
          <a:p>
            <a:endParaRPr lang="en-US" dirty="0"/>
          </a:p>
        </p:txBody>
      </p:sp>
      <p:sp>
        <p:nvSpPr>
          <p:cNvPr id="4" name="Footer Placeholder 3"/>
          <p:cNvSpPr>
            <a:spLocks noGrp="1"/>
          </p:cNvSpPr>
          <p:nvPr>
            <p:ph type="ftr" sz="quarter" idx="11"/>
          </p:nvPr>
        </p:nvSpPr>
        <p:spPr>
          <a:xfrm>
            <a:off x="6477000" y="4629150"/>
            <a:ext cx="2246489" cy="378320"/>
          </a:xfrm>
        </p:spPr>
        <p:txBody>
          <a:bodyPr/>
          <a:lstStyle/>
          <a:p>
            <a:r>
              <a:rPr lang="en-US" dirty="0"/>
              <a:t>Dr. </a:t>
            </a:r>
            <a:r>
              <a:rPr lang="en-US" dirty="0" err="1"/>
              <a:t>V.Vani</a:t>
            </a:r>
            <a:r>
              <a:rPr lang="en-US" dirty="0"/>
              <a:t>  VIT Chennai</a:t>
            </a:r>
          </a:p>
        </p:txBody>
      </p:sp>
      <p:sp>
        <p:nvSpPr>
          <p:cNvPr id="5" name="Slide Number Placeholder 4"/>
          <p:cNvSpPr>
            <a:spLocks noGrp="1"/>
          </p:cNvSpPr>
          <p:nvPr>
            <p:ph type="sldNum" sz="quarter" idx="12"/>
          </p:nvPr>
        </p:nvSpPr>
        <p:spPr/>
        <p:txBody>
          <a:bodyPr/>
          <a:lstStyle/>
          <a:p>
            <a:fld id="{B6F15528-21DE-4FAA-801E-634DDDAF4B2B}" type="slidenum">
              <a:rPr lang="en-US" smtClean="0"/>
              <a:t>4</a:t>
            </a:fld>
            <a:endParaRPr lang="en-US"/>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14400" y="2077375"/>
            <a:ext cx="8229600" cy="2654645"/>
          </a:xfrm>
        </p:spPr>
        <p:txBody>
          <a:bodyPr/>
          <a:lstStyle/>
          <a:p>
            <a:endParaRPr lang="en-US" dirty="0"/>
          </a:p>
          <a:p>
            <a:endParaRPr lang="en-US" dirty="0"/>
          </a:p>
          <a:p>
            <a:endParaRPr lang="en-US" dirty="0"/>
          </a:p>
          <a:p>
            <a:endParaRPr lang="en-US" dirty="0"/>
          </a:p>
          <a:p>
            <a:pPr marL="0" indent="0">
              <a:buNone/>
            </a:pPr>
            <a:r>
              <a:rPr lang="en-US" dirty="0">
                <a:solidFill>
                  <a:schemeClr val="tx2"/>
                </a:solidFill>
              </a:rPr>
              <a:t>                                                                           Fig. 2 Scope of Requirement Model</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86400" y="1257301"/>
            <a:ext cx="3505201" cy="16001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Footer Placeholder 6"/>
          <p:cNvSpPr>
            <a:spLocks noGrp="1"/>
          </p:cNvSpPr>
          <p:nvPr>
            <p:ph type="ftr" sz="quarter" idx="11"/>
          </p:nvPr>
        </p:nvSpPr>
        <p:spPr>
          <a:xfrm>
            <a:off x="5791201" y="4933167"/>
            <a:ext cx="2246489" cy="225920"/>
          </a:xfrm>
        </p:spPr>
        <p:txBody>
          <a:bodyPr/>
          <a:lstStyle/>
          <a:p>
            <a:r>
              <a:rPr lang="en-US" dirty="0"/>
              <a:t>Prof Alok Chauhan, VIT Chennai</a:t>
            </a:r>
          </a:p>
        </p:txBody>
      </p:sp>
      <p:sp>
        <p:nvSpPr>
          <p:cNvPr id="2" name="Slide Number Placeholder 1"/>
          <p:cNvSpPr>
            <a:spLocks noGrp="1"/>
          </p:cNvSpPr>
          <p:nvPr>
            <p:ph type="sldNum" sz="quarter" idx="12"/>
          </p:nvPr>
        </p:nvSpPr>
        <p:spPr/>
        <p:txBody>
          <a:bodyPr/>
          <a:lstStyle/>
          <a:p>
            <a:fld id="{C44D26B8-B8F9-4494-A05B-9A4449D49736}" type="slidenum">
              <a:rPr lang="en-US" smtClean="0"/>
              <a:t>40</a:t>
            </a:fld>
            <a:endParaRPr lang="en-US"/>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14400" y="2077375"/>
            <a:ext cx="8105775" cy="2654645"/>
          </a:xfrm>
        </p:spPr>
        <p:txBody>
          <a:bodyPr>
            <a:normAutofit fontScale="47500" lnSpcReduction="20000"/>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pPr marL="0" indent="0">
              <a:buNone/>
            </a:pPr>
            <a:endParaRPr lang="en-US" dirty="0"/>
          </a:p>
          <a:p>
            <a:pPr marL="0" indent="0">
              <a:buNone/>
            </a:pPr>
            <a:r>
              <a:rPr lang="en-US" dirty="0"/>
              <a:t>					Fig. 3 Elements of requirement model </a:t>
            </a: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81601" y="914401"/>
            <a:ext cx="3838575" cy="2857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Footer Placeholder 6"/>
          <p:cNvSpPr>
            <a:spLocks noGrp="1"/>
          </p:cNvSpPr>
          <p:nvPr>
            <p:ph type="ftr" sz="quarter" idx="11"/>
          </p:nvPr>
        </p:nvSpPr>
        <p:spPr>
          <a:xfrm>
            <a:off x="5867401" y="4943557"/>
            <a:ext cx="2246489" cy="225920"/>
          </a:xfrm>
        </p:spPr>
        <p:txBody>
          <a:bodyPr/>
          <a:lstStyle/>
          <a:p>
            <a:r>
              <a:rPr lang="en-US" dirty="0"/>
              <a:t>Prof Alok Chauhan, VIT Chennai</a:t>
            </a:r>
          </a:p>
        </p:txBody>
      </p:sp>
      <p:sp>
        <p:nvSpPr>
          <p:cNvPr id="2" name="Slide Number Placeholder 1"/>
          <p:cNvSpPr>
            <a:spLocks noGrp="1"/>
          </p:cNvSpPr>
          <p:nvPr>
            <p:ph type="sldNum" sz="quarter" idx="12"/>
          </p:nvPr>
        </p:nvSpPr>
        <p:spPr/>
        <p:txBody>
          <a:bodyPr/>
          <a:lstStyle/>
          <a:p>
            <a:fld id="{C44D26B8-B8F9-4494-A05B-9A4449D49736}" type="slidenum">
              <a:rPr lang="en-US" smtClean="0"/>
              <a:t>41</a:t>
            </a:fld>
            <a:endParaRPr lang="en-US"/>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867400" y="2876550"/>
            <a:ext cx="3048000" cy="1855470"/>
          </a:xfrm>
        </p:spPr>
        <p:txBody>
          <a:bodyPr/>
          <a:lstStyle/>
          <a:p>
            <a:r>
              <a:rPr lang="en-US" dirty="0"/>
              <a:t>Domain Analysis</a:t>
            </a:r>
          </a:p>
          <a:p>
            <a:pPr lvl="1"/>
            <a:r>
              <a:rPr lang="en-US" dirty="0"/>
              <a:t>Identifying analysis patterns</a:t>
            </a: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90901" y="1143000"/>
            <a:ext cx="5724525" cy="1028700"/>
          </a:xfrm>
          <a:prstGeom prst="rect">
            <a:avLst/>
          </a:prstGeom>
          <a:noFill/>
          <a:ln>
            <a:noFill/>
          </a:ln>
          <a:effectLst/>
        </p:spPr>
      </p:pic>
      <p:cxnSp>
        <p:nvCxnSpPr>
          <p:cNvPr id="5" name="Straight Arrow Connector 4"/>
          <p:cNvCxnSpPr/>
          <p:nvPr/>
        </p:nvCxnSpPr>
        <p:spPr>
          <a:xfrm>
            <a:off x="4572000" y="1657350"/>
            <a:ext cx="11430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a:off x="6400800" y="1671313"/>
            <a:ext cx="15240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9" name="Footer Placeholder 8"/>
          <p:cNvSpPr>
            <a:spLocks noGrp="1"/>
          </p:cNvSpPr>
          <p:nvPr>
            <p:ph type="ftr" sz="quarter" idx="11"/>
          </p:nvPr>
        </p:nvSpPr>
        <p:spPr>
          <a:xfrm>
            <a:off x="5687292" y="4891603"/>
            <a:ext cx="2246489" cy="225920"/>
          </a:xfrm>
        </p:spPr>
        <p:txBody>
          <a:bodyPr/>
          <a:lstStyle/>
          <a:p>
            <a:r>
              <a:rPr lang="en-US" dirty="0"/>
              <a:t>Prof Alok Chauhan, VIT Chennai</a:t>
            </a:r>
          </a:p>
        </p:txBody>
      </p:sp>
      <p:sp>
        <p:nvSpPr>
          <p:cNvPr id="4" name="TextBox 3"/>
          <p:cNvSpPr txBox="1"/>
          <p:nvPr/>
        </p:nvSpPr>
        <p:spPr>
          <a:xfrm>
            <a:off x="5257801" y="2286000"/>
            <a:ext cx="3276600" cy="369332"/>
          </a:xfrm>
          <a:prstGeom prst="rect">
            <a:avLst/>
          </a:prstGeom>
          <a:noFill/>
        </p:spPr>
        <p:txBody>
          <a:bodyPr wrap="square" rtlCol="0">
            <a:spAutoFit/>
          </a:bodyPr>
          <a:lstStyle/>
          <a:p>
            <a:r>
              <a:rPr lang="en-US" dirty="0">
                <a:solidFill>
                  <a:schemeClr val="tx2"/>
                </a:solidFill>
              </a:rPr>
              <a:t>Fig. 4 Domain Analysis</a:t>
            </a:r>
          </a:p>
        </p:txBody>
      </p:sp>
      <p:sp>
        <p:nvSpPr>
          <p:cNvPr id="2" name="Slide Number Placeholder 1"/>
          <p:cNvSpPr>
            <a:spLocks noGrp="1"/>
          </p:cNvSpPr>
          <p:nvPr>
            <p:ph type="sldNum" sz="quarter" idx="12"/>
          </p:nvPr>
        </p:nvSpPr>
        <p:spPr/>
        <p:txBody>
          <a:bodyPr/>
          <a:lstStyle/>
          <a:p>
            <a:fld id="{C44D26B8-B8F9-4494-A05B-9A4449D49736}" type="slidenum">
              <a:rPr lang="en-US" smtClean="0"/>
              <a:t>42</a:t>
            </a:fld>
            <a:endParaRPr lang="en-US"/>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953000" y="971551"/>
            <a:ext cx="4038600" cy="1980275"/>
          </a:xfrm>
        </p:spPr>
        <p:txBody>
          <a:bodyPr>
            <a:normAutofit lnSpcReduction="10000"/>
          </a:bodyPr>
          <a:lstStyle/>
          <a:p>
            <a:endParaRPr lang="en-US" dirty="0"/>
          </a:p>
          <a:p>
            <a:endParaRPr lang="en-US" dirty="0"/>
          </a:p>
          <a:p>
            <a:r>
              <a:rPr lang="en-US" dirty="0"/>
              <a:t>Requirements Modeling Approaches</a:t>
            </a:r>
          </a:p>
          <a:p>
            <a:pPr lvl="1"/>
            <a:r>
              <a:rPr lang="en-US" dirty="0"/>
              <a:t>Structured analysis</a:t>
            </a:r>
          </a:p>
          <a:p>
            <a:pPr lvl="1"/>
            <a:r>
              <a:rPr lang="en-US" dirty="0"/>
              <a:t>Object-oriented analysis</a:t>
            </a:r>
          </a:p>
          <a:p>
            <a:pPr marL="0" indent="0">
              <a:buNone/>
            </a:pPr>
            <a:endParaRPr lang="en-US" dirty="0"/>
          </a:p>
        </p:txBody>
      </p:sp>
      <p:sp>
        <p:nvSpPr>
          <p:cNvPr id="7" name="Footer Placeholder 6"/>
          <p:cNvSpPr>
            <a:spLocks noGrp="1"/>
          </p:cNvSpPr>
          <p:nvPr>
            <p:ph type="ftr" sz="quarter" idx="11"/>
          </p:nvPr>
        </p:nvSpPr>
        <p:spPr>
          <a:xfrm>
            <a:off x="5867401" y="4857751"/>
            <a:ext cx="2246489" cy="225920"/>
          </a:xfrm>
        </p:spPr>
        <p:txBody>
          <a:bodyPr/>
          <a:lstStyle/>
          <a:p>
            <a:r>
              <a:rPr lang="en-US" dirty="0"/>
              <a:t>Prof Alok Chauhan, VIT Chennai</a:t>
            </a:r>
          </a:p>
        </p:txBody>
      </p:sp>
      <p:sp>
        <p:nvSpPr>
          <p:cNvPr id="2" name="Slide Number Placeholder 1"/>
          <p:cNvSpPr>
            <a:spLocks noGrp="1"/>
          </p:cNvSpPr>
          <p:nvPr>
            <p:ph type="sldNum" sz="quarter" idx="12"/>
          </p:nvPr>
        </p:nvSpPr>
        <p:spPr/>
        <p:txBody>
          <a:bodyPr/>
          <a:lstStyle/>
          <a:p>
            <a:fld id="{C44D26B8-B8F9-4494-A05B-9A4449D49736}" type="slidenum">
              <a:rPr lang="en-US" smtClean="0"/>
              <a:t>43</a:t>
            </a:fld>
            <a:endParaRPr lang="en-US"/>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495800" y="1428751"/>
            <a:ext cx="4572000" cy="2140295"/>
          </a:xfrm>
        </p:spPr>
        <p:txBody>
          <a:bodyPr/>
          <a:lstStyle/>
          <a:p>
            <a:endParaRPr lang="en-US" dirty="0"/>
          </a:p>
          <a:p>
            <a:pPr marL="45720" indent="0">
              <a:buNone/>
            </a:pPr>
            <a:endParaRPr lang="en-US" dirty="0"/>
          </a:p>
          <a:p>
            <a:r>
              <a:rPr lang="en-US" dirty="0"/>
              <a:t>Scenarios(UML)</a:t>
            </a:r>
          </a:p>
          <a:p>
            <a:pPr lvl="1"/>
            <a:r>
              <a:rPr lang="en-US" dirty="0"/>
              <a:t>use cases</a:t>
            </a:r>
          </a:p>
          <a:p>
            <a:pPr lvl="1"/>
            <a:r>
              <a:rPr lang="en-US" dirty="0"/>
              <a:t>activity diagrams</a:t>
            </a:r>
          </a:p>
          <a:p>
            <a:pPr lvl="1"/>
            <a:r>
              <a:rPr lang="en-US" dirty="0"/>
              <a:t>swim lane diagrams</a:t>
            </a:r>
          </a:p>
        </p:txBody>
      </p:sp>
      <p:sp>
        <p:nvSpPr>
          <p:cNvPr id="4" name="Footer Placeholder 3"/>
          <p:cNvSpPr>
            <a:spLocks noGrp="1"/>
          </p:cNvSpPr>
          <p:nvPr>
            <p:ph type="ftr" sz="quarter" idx="11"/>
          </p:nvPr>
        </p:nvSpPr>
        <p:spPr>
          <a:xfrm>
            <a:off x="5562601" y="4917580"/>
            <a:ext cx="2246489" cy="225920"/>
          </a:xfrm>
        </p:spPr>
        <p:txBody>
          <a:bodyPr/>
          <a:lstStyle/>
          <a:p>
            <a:r>
              <a:rPr lang="en-US" dirty="0"/>
              <a:t>Prof Alok Chauhan, VIT Chennai</a:t>
            </a:r>
          </a:p>
        </p:txBody>
      </p:sp>
      <p:sp>
        <p:nvSpPr>
          <p:cNvPr id="2" name="TextBox 1"/>
          <p:cNvSpPr txBox="1"/>
          <p:nvPr/>
        </p:nvSpPr>
        <p:spPr>
          <a:xfrm>
            <a:off x="3962400" y="514351"/>
            <a:ext cx="4343400" cy="1323439"/>
          </a:xfrm>
          <a:prstGeom prst="rect">
            <a:avLst/>
          </a:prstGeom>
          <a:noFill/>
        </p:spPr>
        <p:txBody>
          <a:bodyPr wrap="square" rtlCol="0">
            <a:spAutoFit/>
          </a:bodyPr>
          <a:lstStyle/>
          <a:p>
            <a:r>
              <a:rPr lang="en-US" sz="4000" dirty="0">
                <a:solidFill>
                  <a:schemeClr val="tx2"/>
                </a:solidFill>
                <a:latin typeface="+mj-lt"/>
                <a:ea typeface="+mj-ea"/>
                <a:cs typeface="+mj-cs"/>
              </a:rPr>
              <a:t>Scenario-based modeling</a:t>
            </a:r>
          </a:p>
        </p:txBody>
      </p:sp>
      <p:sp>
        <p:nvSpPr>
          <p:cNvPr id="6" name="Slide Number Placeholder 5"/>
          <p:cNvSpPr>
            <a:spLocks noGrp="1"/>
          </p:cNvSpPr>
          <p:nvPr>
            <p:ph type="sldNum" sz="quarter" idx="12"/>
          </p:nvPr>
        </p:nvSpPr>
        <p:spPr/>
        <p:txBody>
          <a:bodyPr/>
          <a:lstStyle/>
          <a:p>
            <a:fld id="{C44D26B8-B8F9-4494-A05B-9A4449D49736}" type="slidenum">
              <a:rPr lang="en-US" smtClean="0"/>
              <a:t>44</a:t>
            </a:fld>
            <a:endParaRPr lang="en-US"/>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00600" y="857250"/>
            <a:ext cx="4343400" cy="865573"/>
          </a:xfrm>
        </p:spPr>
        <p:txBody>
          <a:bodyPr/>
          <a:lstStyle/>
          <a:p>
            <a:r>
              <a:rPr lang="en-US" dirty="0"/>
              <a:t>Use Case</a:t>
            </a:r>
          </a:p>
        </p:txBody>
      </p:sp>
      <p:sp>
        <p:nvSpPr>
          <p:cNvPr id="3" name="Content Placeholder 2"/>
          <p:cNvSpPr>
            <a:spLocks noGrp="1"/>
          </p:cNvSpPr>
          <p:nvPr>
            <p:ph idx="1"/>
          </p:nvPr>
        </p:nvSpPr>
        <p:spPr>
          <a:xfrm>
            <a:off x="4114800" y="1885951"/>
            <a:ext cx="5029200" cy="2654645"/>
          </a:xfrm>
        </p:spPr>
        <p:txBody>
          <a:bodyPr/>
          <a:lstStyle/>
          <a:p>
            <a:r>
              <a:rPr lang="en-US" dirty="0"/>
              <a:t>To begin developing a set of use cases, list the functions or activities performed by a specific actor</a:t>
            </a:r>
          </a:p>
          <a:p>
            <a:r>
              <a:rPr lang="en-US" dirty="0"/>
              <a:t>SecureHome application</a:t>
            </a:r>
          </a:p>
          <a:p>
            <a:pPr lvl="1"/>
            <a:r>
              <a:rPr lang="en-US" dirty="0"/>
              <a:t>homeresident actor</a:t>
            </a:r>
          </a:p>
          <a:p>
            <a:pPr lvl="2"/>
            <a:r>
              <a:rPr lang="en-US" dirty="0"/>
              <a:t>Access camera over internet</a:t>
            </a:r>
          </a:p>
          <a:p>
            <a:pPr lvl="2"/>
            <a:r>
              <a:rPr lang="en-US" dirty="0"/>
              <a:t>Set up application parameters</a:t>
            </a:r>
          </a:p>
          <a:p>
            <a:pPr lvl="2"/>
            <a:r>
              <a:rPr lang="en-US" dirty="0"/>
              <a:t>Handle alarm</a:t>
            </a:r>
          </a:p>
        </p:txBody>
      </p:sp>
      <p:sp>
        <p:nvSpPr>
          <p:cNvPr id="4" name="Footer Placeholder 3"/>
          <p:cNvSpPr>
            <a:spLocks noGrp="1"/>
          </p:cNvSpPr>
          <p:nvPr>
            <p:ph type="ftr" sz="quarter" idx="11"/>
          </p:nvPr>
        </p:nvSpPr>
        <p:spPr>
          <a:xfrm>
            <a:off x="5791201" y="4907189"/>
            <a:ext cx="2246489" cy="225920"/>
          </a:xfrm>
        </p:spPr>
        <p:txBody>
          <a:bodyPr/>
          <a:lstStyle/>
          <a:p>
            <a:r>
              <a:rPr lang="en-US" dirty="0"/>
              <a:t>Prof Alok Chauhan, VIT Chennai</a:t>
            </a:r>
          </a:p>
        </p:txBody>
      </p:sp>
      <p:sp>
        <p:nvSpPr>
          <p:cNvPr id="6" name="Slide Number Placeholder 5"/>
          <p:cNvSpPr>
            <a:spLocks noGrp="1"/>
          </p:cNvSpPr>
          <p:nvPr>
            <p:ph type="sldNum" sz="quarter" idx="12"/>
          </p:nvPr>
        </p:nvSpPr>
        <p:spPr/>
        <p:txBody>
          <a:bodyPr/>
          <a:lstStyle/>
          <a:p>
            <a:fld id="{C44D26B8-B8F9-4494-A05B-9A4449D49736}" type="slidenum">
              <a:rPr lang="en-US" smtClean="0"/>
              <a:t>45</a:t>
            </a:fld>
            <a:endParaRPr lang="en-US"/>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7954" name="Title 637953"/>
          <p:cNvSpPr>
            <a:spLocks noGrp="1"/>
          </p:cNvSpPr>
          <p:nvPr>
            <p:ph type="title"/>
          </p:nvPr>
        </p:nvSpPr>
        <p:spPr/>
        <p:txBody>
          <a:bodyPr lIns="68107" tIns="33456" rIns="68107" bIns="33456" anchor="b"/>
          <a:lstStyle/>
          <a:p>
            <a:r>
              <a:rPr lang="en-US" altLang="x-none"/>
              <a:t>Use Case </a:t>
            </a:r>
            <a:r>
              <a:rPr lang="en-US" altLang="x-none" err="1"/>
              <a:t>Componentss</a:t>
            </a:r>
            <a:endParaRPr lang="en-US" altLang="x-none"/>
          </a:p>
        </p:txBody>
      </p:sp>
      <p:sp>
        <p:nvSpPr>
          <p:cNvPr id="637955" name="Text Placeholder 637954"/>
          <p:cNvSpPr>
            <a:spLocks noGrp="1"/>
          </p:cNvSpPr>
          <p:nvPr>
            <p:ph type="body" idx="1"/>
          </p:nvPr>
        </p:nvSpPr>
        <p:spPr>
          <a:xfrm>
            <a:off x="1144593" y="1137689"/>
            <a:ext cx="6569196" cy="3720194"/>
          </a:xfrm>
        </p:spPr>
        <p:txBody>
          <a:bodyPr lIns="68107" tIns="33456" rIns="68107" bIns="33456"/>
          <a:lstStyle/>
          <a:p>
            <a:r>
              <a:rPr lang="en-US" altLang="x-none" sz="2185"/>
              <a:t>The use case has three components.</a:t>
            </a:r>
          </a:p>
          <a:p>
            <a:endParaRPr lang="en-US" altLang="x-none" sz="2185"/>
          </a:p>
          <a:p>
            <a:r>
              <a:rPr lang="en-US" altLang="x-none" sz="2185"/>
              <a:t>The </a:t>
            </a:r>
            <a:r>
              <a:rPr lang="en-US" altLang="x-none" sz="2185" b="1"/>
              <a:t>use case</a:t>
            </a:r>
            <a:r>
              <a:rPr lang="en-US" altLang="x-none" sz="2185"/>
              <a:t> task referred to as the use case that represents a feature needed in a software system.  </a:t>
            </a:r>
          </a:p>
          <a:p>
            <a:endParaRPr lang="en-US" altLang="x-none" sz="2185"/>
          </a:p>
          <a:p>
            <a:r>
              <a:rPr lang="en-US" altLang="x-none" sz="2185"/>
              <a:t>The </a:t>
            </a:r>
            <a:r>
              <a:rPr lang="en-US" altLang="x-none" sz="2185" b="1" err="1"/>
              <a:t>actor(s</a:t>
            </a:r>
            <a:r>
              <a:rPr lang="en-US" altLang="x-none" sz="2185" b="1"/>
              <a:t>) </a:t>
            </a:r>
            <a:r>
              <a:rPr lang="en-US" altLang="x-none" sz="2185"/>
              <a:t>who trigger the use case to activate.</a:t>
            </a:r>
            <a:endParaRPr lang="en-US" altLang="x-none" sz="2185" b="1"/>
          </a:p>
          <a:p>
            <a:endParaRPr lang="en-US" altLang="x-none" sz="2185"/>
          </a:p>
          <a:p>
            <a:r>
              <a:rPr lang="en-US" altLang="x-none" sz="2185"/>
              <a:t>The </a:t>
            </a:r>
            <a:r>
              <a:rPr lang="en-US" altLang="x-none" sz="2185" b="1"/>
              <a:t>communication</a:t>
            </a:r>
            <a:r>
              <a:rPr lang="en-US" altLang="x-none" sz="2185"/>
              <a:t> line to show how the actors communicate with the use case.</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7474" name="Title 617473"/>
          <p:cNvSpPr>
            <a:spLocks noGrp="1"/>
          </p:cNvSpPr>
          <p:nvPr>
            <p:ph type="title"/>
          </p:nvPr>
        </p:nvSpPr>
        <p:spPr>
          <a:xfrm>
            <a:off x="772160" y="403522"/>
            <a:ext cx="7315200" cy="865573"/>
          </a:xfrm>
        </p:spPr>
        <p:txBody>
          <a:bodyPr lIns="68107" tIns="33456" rIns="68107" bIns="33456" anchor="b"/>
          <a:lstStyle/>
          <a:p>
            <a:r>
              <a:rPr lang="en-US" altLang="x-none"/>
              <a:t>Use Cases</a:t>
            </a:r>
          </a:p>
        </p:txBody>
      </p:sp>
      <p:sp>
        <p:nvSpPr>
          <p:cNvPr id="617475" name="Text Placeholder 617474"/>
          <p:cNvSpPr>
            <a:spLocks noGrp="1"/>
          </p:cNvSpPr>
          <p:nvPr>
            <p:ph type="body" idx="1"/>
          </p:nvPr>
        </p:nvSpPr>
        <p:spPr>
          <a:xfrm>
            <a:off x="1144905" y="1526540"/>
            <a:ext cx="6569075" cy="3331845"/>
          </a:xfrm>
        </p:spPr>
        <p:txBody>
          <a:bodyPr lIns="68107" tIns="33456" rIns="68107" bIns="33456"/>
          <a:lstStyle/>
          <a:p>
            <a:r>
              <a:rPr lang="en-US" altLang="x-none" sz="1580"/>
              <a:t>The picture below is a </a:t>
            </a:r>
            <a:r>
              <a:rPr lang="en-US" altLang="x-none" sz="1580" b="1"/>
              <a:t>Make Appointment</a:t>
            </a:r>
            <a:r>
              <a:rPr lang="en-US" altLang="x-none" sz="1580"/>
              <a:t> use case for the medical clinic. </a:t>
            </a:r>
          </a:p>
          <a:p>
            <a:r>
              <a:rPr lang="en-US" altLang="x-none" sz="1580"/>
              <a:t>The actor is a </a:t>
            </a:r>
            <a:r>
              <a:rPr lang="en-US" altLang="x-none" sz="1580" b="1"/>
              <a:t>Patient</a:t>
            </a:r>
            <a:r>
              <a:rPr lang="en-US" altLang="x-none" sz="1580"/>
              <a:t>. The connection between actor and use case is a </a:t>
            </a:r>
            <a:r>
              <a:rPr lang="en-US" altLang="x-none" sz="1580" b="1"/>
              <a:t>communication association</a:t>
            </a:r>
            <a:r>
              <a:rPr lang="en-US" altLang="x-none" sz="1580"/>
              <a:t> (or </a:t>
            </a:r>
            <a:r>
              <a:rPr lang="en-US" altLang="x-none" sz="1580" b="1"/>
              <a:t>communication</a:t>
            </a:r>
            <a:r>
              <a:rPr lang="en-US" altLang="x-none" sz="1580"/>
              <a:t> for short).</a:t>
            </a:r>
          </a:p>
        </p:txBody>
      </p:sp>
      <p:pic>
        <p:nvPicPr>
          <p:cNvPr id="617477" name="Picture 617476" descr="Use case"/>
          <p:cNvPicPr>
            <a:picLocks noChangeAspect="1"/>
          </p:cNvPicPr>
          <p:nvPr/>
        </p:nvPicPr>
        <p:blipFill>
          <a:blip r:embed="rId3"/>
          <a:stretch>
            <a:fillRect/>
          </a:stretch>
        </p:blipFill>
        <p:spPr>
          <a:xfrm>
            <a:off x="1144863" y="3575050"/>
            <a:ext cx="6252507" cy="1283485"/>
          </a:xfrm>
          <a:prstGeom prst="rect">
            <a:avLst/>
          </a:prstGeom>
          <a:noFill/>
          <a:ln w="9525">
            <a:noFill/>
          </a:ln>
        </p:spPr>
      </p:pic>
      <p:sp>
        <p:nvSpPr>
          <p:cNvPr id="617479" name="Rectangles 617478"/>
          <p:cNvSpPr/>
          <p:nvPr/>
        </p:nvSpPr>
        <p:spPr>
          <a:xfrm>
            <a:off x="-70773" y="2421573"/>
            <a:ext cx="7063740" cy="300355"/>
          </a:xfrm>
          <a:prstGeom prst="rect">
            <a:avLst/>
          </a:prstGeom>
          <a:noFill/>
          <a:ln w="12700">
            <a:noFill/>
          </a:ln>
        </p:spPr>
        <p:txBody>
          <a:bodyPr wrap="none" anchor="ctr">
            <a:spAutoFit/>
          </a:bodyPr>
          <a:lstStyle/>
          <a:p>
            <a:r>
              <a:rPr sz="1355"/>
              <a:t>Actors are stick figures. Use cases are ovals. Communications are lines that link actors to use cases.</a:t>
            </a:r>
          </a:p>
        </p:txBody>
      </p:sp>
      <p:sp>
        <p:nvSpPr>
          <p:cNvPr id="617480" name="Rectangles 617479"/>
          <p:cNvSpPr/>
          <p:nvPr/>
        </p:nvSpPr>
        <p:spPr>
          <a:xfrm>
            <a:off x="-70773" y="2421573"/>
            <a:ext cx="7063740" cy="300355"/>
          </a:xfrm>
          <a:prstGeom prst="rect">
            <a:avLst/>
          </a:prstGeom>
          <a:noFill/>
          <a:ln w="12700">
            <a:noFill/>
          </a:ln>
        </p:spPr>
        <p:txBody>
          <a:bodyPr wrap="none" anchor="ctr">
            <a:spAutoFit/>
          </a:bodyPr>
          <a:lstStyle/>
          <a:p>
            <a:r>
              <a:rPr sz="1355"/>
              <a:t>Actors are stick figures. Use cases are ovals. Communications are lines that link actors to use cases.</a:t>
            </a:r>
          </a:p>
        </p:txBody>
      </p:sp>
      <p:sp>
        <p:nvSpPr>
          <p:cNvPr id="617481" name="Text Box 617480"/>
          <p:cNvSpPr txBox="1"/>
          <p:nvPr/>
        </p:nvSpPr>
        <p:spPr>
          <a:xfrm>
            <a:off x="1244978" y="4120536"/>
            <a:ext cx="6639704" cy="509270"/>
          </a:xfrm>
          <a:prstGeom prst="rect">
            <a:avLst/>
          </a:prstGeom>
          <a:noFill/>
          <a:ln w="12700">
            <a:noFill/>
          </a:ln>
        </p:spPr>
        <p:txBody>
          <a:bodyPr>
            <a:spAutoFit/>
          </a:bodyPr>
          <a:lstStyle/>
          <a:p>
            <a:pPr>
              <a:spcBef>
                <a:spcPct val="50000"/>
              </a:spcBef>
            </a:pPr>
            <a:r>
              <a:rPr lang="en-US" altLang="x-none" sz="1355">
                <a:solidFill>
                  <a:schemeClr val="bg1"/>
                </a:solidFill>
              </a:rPr>
              <a:t>Actors are stick figures. Use cases are ovals. Communications are lines that link actors to use cases.</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62" name="Title 706561"/>
          <p:cNvSpPr>
            <a:spLocks noGrp="1"/>
          </p:cNvSpPr>
          <p:nvPr>
            <p:ph type="title"/>
          </p:nvPr>
        </p:nvSpPr>
        <p:spPr>
          <a:xfrm>
            <a:off x="1487573" y="170893"/>
            <a:ext cx="6168854" cy="858047"/>
          </a:xfrm>
        </p:spPr>
        <p:txBody>
          <a:bodyPr lIns="68107" tIns="33456" rIns="68107" bIns="33456" anchor="b"/>
          <a:lstStyle/>
          <a:p>
            <a:r>
              <a:rPr lang="en-US" altLang="x-none" sz="2560"/>
              <a:t>Use Case  - Relationships</a:t>
            </a:r>
            <a:endParaRPr sz="2560"/>
          </a:p>
        </p:txBody>
      </p:sp>
      <p:sp>
        <p:nvSpPr>
          <p:cNvPr id="706563" name="Text Placeholder 706562"/>
          <p:cNvSpPr>
            <a:spLocks noGrp="1"/>
          </p:cNvSpPr>
          <p:nvPr>
            <p:ph type="body" idx="1"/>
          </p:nvPr>
        </p:nvSpPr>
        <p:spPr>
          <a:xfrm>
            <a:off x="1144593" y="1142469"/>
            <a:ext cx="6569196" cy="3487159"/>
          </a:xfrm>
        </p:spPr>
        <p:txBody>
          <a:bodyPr lIns="68107" tIns="33456" rIns="68107" bIns="33456"/>
          <a:lstStyle/>
          <a:p>
            <a:r>
              <a:rPr sz="2410"/>
              <a:t>Boundary</a:t>
            </a:r>
          </a:p>
          <a:p>
            <a:pPr lvl="1"/>
            <a:r>
              <a:rPr sz="2110"/>
              <a:t>A boundary rectangle is placed around the perimeter of the system to show how the actors communicate with the system.  </a:t>
            </a:r>
          </a:p>
          <a:p>
            <a:pPr lvl="1"/>
            <a:endParaRPr sz="2110"/>
          </a:p>
        </p:txBody>
      </p:sp>
      <p:pic>
        <p:nvPicPr>
          <p:cNvPr id="706564" name="Picture 706563"/>
          <p:cNvPicPr>
            <a:picLocks noChangeAspect="1"/>
          </p:cNvPicPr>
          <p:nvPr/>
        </p:nvPicPr>
        <p:blipFill>
          <a:blip r:embed="rId3"/>
          <a:stretch>
            <a:fillRect/>
          </a:stretch>
        </p:blipFill>
        <p:spPr>
          <a:xfrm>
            <a:off x="2105414" y="3374824"/>
            <a:ext cx="752882" cy="1204612"/>
          </a:xfrm>
          <a:prstGeom prst="rect">
            <a:avLst/>
          </a:prstGeom>
          <a:noFill/>
          <a:ln w="9525">
            <a:noFill/>
          </a:ln>
        </p:spPr>
      </p:pic>
      <p:sp>
        <p:nvSpPr>
          <p:cNvPr id="706565" name="Oval 706564"/>
          <p:cNvSpPr/>
          <p:nvPr/>
        </p:nvSpPr>
        <p:spPr>
          <a:xfrm>
            <a:off x="4801450" y="3546912"/>
            <a:ext cx="1656341" cy="856852"/>
          </a:xfrm>
          <a:prstGeom prst="ellipse">
            <a:avLst/>
          </a:prstGeom>
          <a:noFill/>
          <a:ln w="28575" cap="flat" cmpd="sng">
            <a:solidFill>
              <a:schemeClr val="bg1"/>
            </a:solidFill>
            <a:prstDash val="solid"/>
            <a:headEnd type="none" w="med" len="med"/>
            <a:tailEnd type="none" w="med" len="med"/>
          </a:ln>
        </p:spPr>
        <p:txBody>
          <a:bodyPr wrap="none" anchor="ctr"/>
          <a:lstStyle/>
          <a:p>
            <a:pPr algn="ctr"/>
            <a:r>
              <a:rPr lang="en-US" altLang="x-none" sz="1355">
                <a:solidFill>
                  <a:schemeClr val="bg1"/>
                </a:solidFill>
              </a:rPr>
              <a:t>Make </a:t>
            </a:r>
          </a:p>
          <a:p>
            <a:pPr algn="ctr"/>
            <a:r>
              <a:rPr lang="en-US" altLang="x-none" sz="1355">
                <a:solidFill>
                  <a:schemeClr val="bg1"/>
                </a:solidFill>
              </a:rPr>
              <a:t>Appointment</a:t>
            </a:r>
          </a:p>
        </p:txBody>
      </p:sp>
      <p:sp>
        <p:nvSpPr>
          <p:cNvPr id="706566" name="Straight Connector 706565"/>
          <p:cNvSpPr/>
          <p:nvPr/>
        </p:nvSpPr>
        <p:spPr>
          <a:xfrm>
            <a:off x="2793764" y="3948449"/>
            <a:ext cx="1950323" cy="0"/>
          </a:xfrm>
          <a:prstGeom prst="line">
            <a:avLst/>
          </a:prstGeom>
          <a:ln w="12700" cap="flat" cmpd="sng">
            <a:solidFill>
              <a:schemeClr val="bg1"/>
            </a:solidFill>
            <a:prstDash val="solid"/>
            <a:headEnd type="none" w="med" len="med"/>
            <a:tailEnd type="none" w="med" len="med"/>
          </a:ln>
        </p:spPr>
      </p:sp>
      <p:sp>
        <p:nvSpPr>
          <p:cNvPr id="706567" name="Rectangles 706566"/>
          <p:cNvSpPr/>
          <p:nvPr/>
        </p:nvSpPr>
        <p:spPr>
          <a:xfrm>
            <a:off x="3596838" y="3202737"/>
            <a:ext cx="3728559" cy="1548786"/>
          </a:xfrm>
          <a:prstGeom prst="rect">
            <a:avLst/>
          </a:prstGeom>
          <a:noFill/>
          <a:ln w="12700" cap="flat" cmpd="sng">
            <a:solidFill>
              <a:srgbClr val="FF0000"/>
            </a:solidFill>
            <a:prstDash val="solid"/>
            <a:miter/>
            <a:headEnd type="none" w="med" len="med"/>
            <a:tailEnd type="none" w="med" len="med"/>
          </a:ln>
        </p:spPr>
        <p:txBody>
          <a:bodyPr/>
          <a:lstStyle/>
          <a:p>
            <a:endParaRPr lang="en-US" sz="1355"/>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0" y="914400"/>
            <a:ext cx="5962650" cy="3314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Footer Placeholder 3"/>
          <p:cNvSpPr>
            <a:spLocks noGrp="1"/>
          </p:cNvSpPr>
          <p:nvPr>
            <p:ph type="ftr" sz="quarter" idx="11"/>
          </p:nvPr>
        </p:nvSpPr>
        <p:spPr>
          <a:xfrm>
            <a:off x="5591881" y="4891603"/>
            <a:ext cx="2246489" cy="225920"/>
          </a:xfrm>
        </p:spPr>
        <p:txBody>
          <a:bodyPr/>
          <a:lstStyle/>
          <a:p>
            <a:r>
              <a:rPr lang="en-US" dirty="0"/>
              <a:t>Prof Alok Chauhan, VIT Chennai</a:t>
            </a:r>
          </a:p>
        </p:txBody>
      </p:sp>
      <p:sp>
        <p:nvSpPr>
          <p:cNvPr id="3" name="TextBox 2"/>
          <p:cNvSpPr txBox="1"/>
          <p:nvPr/>
        </p:nvSpPr>
        <p:spPr>
          <a:xfrm>
            <a:off x="3810000" y="4360557"/>
            <a:ext cx="4648200" cy="646331"/>
          </a:xfrm>
          <a:prstGeom prst="rect">
            <a:avLst/>
          </a:prstGeom>
          <a:noFill/>
        </p:spPr>
        <p:txBody>
          <a:bodyPr wrap="square" rtlCol="0">
            <a:spAutoFit/>
          </a:bodyPr>
          <a:lstStyle/>
          <a:p>
            <a:r>
              <a:rPr lang="en-US" dirty="0">
                <a:solidFill>
                  <a:schemeClr val="tx2"/>
                </a:solidFill>
              </a:rPr>
              <a:t>Fig. 5 Secure Home application use cases</a:t>
            </a:r>
          </a:p>
          <a:p>
            <a:r>
              <a:rPr lang="en-US" dirty="0"/>
              <a:t> </a:t>
            </a:r>
          </a:p>
        </p:txBody>
      </p:sp>
      <p:sp>
        <p:nvSpPr>
          <p:cNvPr id="5" name="Slide Number Placeholder 4"/>
          <p:cNvSpPr>
            <a:spLocks noGrp="1"/>
          </p:cNvSpPr>
          <p:nvPr>
            <p:ph type="sldNum" sz="quarter" idx="12"/>
          </p:nvPr>
        </p:nvSpPr>
        <p:spPr/>
        <p:txBody>
          <a:bodyPr/>
          <a:lstStyle/>
          <a:p>
            <a:fld id="{C44D26B8-B8F9-4494-A05B-9A4449D49736}" type="slidenum">
              <a:rPr lang="en-US" smtClean="0"/>
              <a:t>49</a:t>
            </a:fld>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52800" y="209550"/>
            <a:ext cx="4953000" cy="1047750"/>
          </a:xfrm>
        </p:spPr>
        <p:txBody>
          <a:bodyPr>
            <a:normAutofit fontScale="90000"/>
          </a:bodyPr>
          <a:lstStyle/>
          <a:p>
            <a:r>
              <a:rPr lang="en-IN" dirty="0"/>
              <a:t>Need for gathering requirements</a:t>
            </a:r>
          </a:p>
        </p:txBody>
      </p:sp>
      <p:sp>
        <p:nvSpPr>
          <p:cNvPr id="3" name="Content Placeholder 2"/>
          <p:cNvSpPr>
            <a:spLocks noGrp="1"/>
          </p:cNvSpPr>
          <p:nvPr>
            <p:ph idx="1"/>
          </p:nvPr>
        </p:nvSpPr>
        <p:spPr>
          <a:xfrm>
            <a:off x="3200400" y="1352550"/>
            <a:ext cx="5562600" cy="3257549"/>
          </a:xfrm>
        </p:spPr>
        <p:txBody>
          <a:bodyPr/>
          <a:lstStyle/>
          <a:p>
            <a:r>
              <a:rPr lang="en-US" dirty="0"/>
              <a:t>Initial or primary communication between customer/stakeholders and project developers/testers.</a:t>
            </a:r>
          </a:p>
          <a:p>
            <a:r>
              <a:rPr lang="en-US" dirty="0"/>
              <a:t>Documentation of customer needs without missing .</a:t>
            </a:r>
          </a:p>
          <a:p>
            <a:r>
              <a:rPr lang="en-US" dirty="0"/>
              <a:t>Requirements gathering should be effective.</a:t>
            </a:r>
          </a:p>
          <a:p>
            <a:r>
              <a:rPr lang="en-US" dirty="0"/>
              <a:t>Fixing up appointments ,interviewing ,elicitation</a:t>
            </a:r>
          </a:p>
          <a:p>
            <a:pPr marL="45720" indent="0">
              <a:buNone/>
            </a:pPr>
            <a:r>
              <a:rPr lang="en-US" dirty="0"/>
              <a:t>    and finally documenting. </a:t>
            </a:r>
          </a:p>
          <a:p>
            <a:endParaRPr lang="en-US" dirty="0"/>
          </a:p>
          <a:p>
            <a:endParaRPr lang="en-IN" dirty="0"/>
          </a:p>
        </p:txBody>
      </p:sp>
      <p:sp>
        <p:nvSpPr>
          <p:cNvPr id="5" name="Footer Placeholder 4"/>
          <p:cNvSpPr>
            <a:spLocks noGrp="1"/>
          </p:cNvSpPr>
          <p:nvPr>
            <p:ph type="ftr" sz="quarter" idx="11"/>
          </p:nvPr>
        </p:nvSpPr>
        <p:spPr/>
        <p:txBody>
          <a:bodyPr/>
          <a:lstStyle/>
          <a:p>
            <a:r>
              <a:rPr lang="en-US"/>
              <a:t>Dr. V.Vani  VIT Chennai</a:t>
            </a:r>
          </a:p>
        </p:txBody>
      </p:sp>
      <p:sp>
        <p:nvSpPr>
          <p:cNvPr id="4" name="Slide Number Placeholder 3"/>
          <p:cNvSpPr>
            <a:spLocks noGrp="1"/>
          </p:cNvSpPr>
          <p:nvPr>
            <p:ph type="sldNum" sz="quarter" idx="12"/>
          </p:nvPr>
        </p:nvSpPr>
        <p:spPr/>
        <p:txBody>
          <a:bodyPr/>
          <a:lstStyle/>
          <a:p>
            <a:fld id="{B6F15528-21DE-4FAA-801E-634DDDAF4B2B}" type="slidenum">
              <a:rPr lang="en-US" smtClean="0"/>
              <a:t>5</a:t>
            </a:fld>
            <a:endParaRPr lang="en-US"/>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8194" name="Title 648193"/>
          <p:cNvSpPr>
            <a:spLocks noGrp="1"/>
          </p:cNvSpPr>
          <p:nvPr>
            <p:ph type="title"/>
            <p:custDataLst>
              <p:tags r:id="rId1"/>
            </p:custDataLst>
          </p:nvPr>
        </p:nvSpPr>
        <p:spPr>
          <a:xfrm>
            <a:off x="1430211" y="-9560"/>
            <a:ext cx="6226216" cy="938116"/>
          </a:xfrm>
        </p:spPr>
        <p:txBody>
          <a:bodyPr lIns="68107" tIns="33456" rIns="68107" bIns="33456" anchor="b"/>
          <a:lstStyle/>
          <a:p>
            <a:r>
              <a:rPr lang="en-US" altLang="x-none"/>
              <a:t>Use-Case Diagram</a:t>
            </a:r>
          </a:p>
        </p:txBody>
      </p:sp>
      <p:pic>
        <p:nvPicPr>
          <p:cNvPr id="648195" name="Picture 648194" descr="06-04"/>
          <p:cNvPicPr>
            <a:picLocks noChangeAspect="1"/>
          </p:cNvPicPr>
          <p:nvPr>
            <p:custDataLst>
              <p:tags r:id="rId2"/>
            </p:custDataLst>
          </p:nvPr>
        </p:nvPicPr>
        <p:blipFill>
          <a:blip r:embed="rId5"/>
          <a:stretch>
            <a:fillRect/>
          </a:stretch>
        </p:blipFill>
        <p:spPr>
          <a:xfrm>
            <a:off x="2001445" y="1080326"/>
            <a:ext cx="5312002" cy="3508670"/>
          </a:xfrm>
          <a:prstGeom prst="rect">
            <a:avLst/>
          </a:prstGeom>
          <a:noFill/>
          <a:ln w="9525">
            <a:noFill/>
          </a:ln>
        </p:spPr>
      </p:pic>
      <p:sp>
        <p:nvSpPr>
          <p:cNvPr id="648196" name="Rectangles 648195"/>
          <p:cNvSpPr/>
          <p:nvPr/>
        </p:nvSpPr>
        <p:spPr>
          <a:xfrm>
            <a:off x="1302340" y="4738777"/>
            <a:ext cx="6883494" cy="300355"/>
          </a:xfrm>
          <a:prstGeom prst="rect">
            <a:avLst/>
          </a:prstGeom>
          <a:noFill/>
          <a:ln w="12700">
            <a:noFill/>
          </a:ln>
        </p:spPr>
        <p:txBody>
          <a:bodyPr anchor="ctr">
            <a:spAutoFit/>
          </a:bodyPr>
          <a:lstStyle/>
          <a:p>
            <a:r>
              <a:rPr sz="1355">
                <a:solidFill>
                  <a:schemeClr val="bg1"/>
                </a:solidFill>
              </a:rPr>
              <a:t>A use case diagram is a collection of actors, use cases, and their communications. </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4338" name="Title 654337"/>
          <p:cNvSpPr>
            <a:spLocks noGrp="1"/>
          </p:cNvSpPr>
          <p:nvPr>
            <p:ph type="title"/>
          </p:nvPr>
        </p:nvSpPr>
        <p:spPr/>
        <p:txBody>
          <a:bodyPr lIns="68107" tIns="33456" rIns="68107" bIns="33456" anchor="b"/>
          <a:lstStyle/>
          <a:p>
            <a:r>
              <a:rPr lang="en-US" altLang="x-none" sz="2560"/>
              <a:t>Components of Use Case Diagram</a:t>
            </a:r>
            <a:endParaRPr sz="2560"/>
          </a:p>
        </p:txBody>
      </p:sp>
      <p:sp>
        <p:nvSpPr>
          <p:cNvPr id="654339" name="Text Placeholder 654338"/>
          <p:cNvSpPr>
            <a:spLocks noGrp="1"/>
          </p:cNvSpPr>
          <p:nvPr>
            <p:ph type="body" idx="1"/>
          </p:nvPr>
        </p:nvSpPr>
        <p:spPr>
          <a:xfrm>
            <a:off x="1487805" y="2202815"/>
            <a:ext cx="6341110" cy="2769235"/>
          </a:xfrm>
        </p:spPr>
        <p:txBody>
          <a:bodyPr lIns="68107" tIns="33456" rIns="68107" bIns="33456"/>
          <a:lstStyle/>
          <a:p>
            <a:r>
              <a:rPr sz="2410"/>
              <a:t>Generalization Relationship</a:t>
            </a:r>
          </a:p>
          <a:p>
            <a:pPr lvl="1"/>
            <a:r>
              <a:rPr sz="2110"/>
              <a:t>Represented by a line and a hollow arrow</a:t>
            </a:r>
          </a:p>
          <a:p>
            <a:pPr lvl="2" indent="-228600"/>
            <a:r>
              <a:rPr sz="1580"/>
              <a:t>From child to parent</a:t>
            </a:r>
          </a:p>
        </p:txBody>
      </p:sp>
      <p:sp>
        <p:nvSpPr>
          <p:cNvPr id="654340" name="Oval 654339"/>
          <p:cNvSpPr/>
          <p:nvPr/>
        </p:nvSpPr>
        <p:spPr>
          <a:xfrm>
            <a:off x="1830553" y="3485964"/>
            <a:ext cx="1769871" cy="743322"/>
          </a:xfrm>
          <a:prstGeom prst="ellipse">
            <a:avLst/>
          </a:prstGeom>
          <a:noFill/>
          <a:ln w="9525" cap="flat" cmpd="sng">
            <a:solidFill>
              <a:schemeClr val="bg1"/>
            </a:solidFill>
            <a:prstDash val="solid"/>
            <a:headEnd type="none" w="med" len="med"/>
            <a:tailEnd type="none" w="med" len="med"/>
          </a:ln>
        </p:spPr>
        <p:txBody>
          <a:bodyPr wrap="none" anchor="ctr"/>
          <a:lstStyle/>
          <a:p>
            <a:pPr algn="ctr"/>
            <a:endParaRPr lang="en-US" altLang="x-none" sz="1355">
              <a:solidFill>
                <a:srgbClr val="FF0000"/>
              </a:solidFill>
            </a:endParaRPr>
          </a:p>
        </p:txBody>
      </p:sp>
      <p:sp>
        <p:nvSpPr>
          <p:cNvPr id="654341" name="Oval 654340"/>
          <p:cNvSpPr/>
          <p:nvPr/>
        </p:nvSpPr>
        <p:spPr>
          <a:xfrm>
            <a:off x="5085872" y="3428602"/>
            <a:ext cx="1771066" cy="743322"/>
          </a:xfrm>
          <a:prstGeom prst="ellipse">
            <a:avLst/>
          </a:prstGeom>
          <a:noFill/>
          <a:ln w="9525" cap="flat" cmpd="sng">
            <a:solidFill>
              <a:schemeClr val="bg1"/>
            </a:solidFill>
            <a:prstDash val="solid"/>
            <a:headEnd type="none" w="med" len="med"/>
            <a:tailEnd type="none" w="med" len="med"/>
          </a:ln>
        </p:spPr>
        <p:txBody>
          <a:bodyPr/>
          <a:lstStyle/>
          <a:p>
            <a:endParaRPr lang="en-US" sz="1355"/>
          </a:p>
        </p:txBody>
      </p:sp>
      <p:sp>
        <p:nvSpPr>
          <p:cNvPr id="654342" name="Straight Connector 654341"/>
          <p:cNvSpPr/>
          <p:nvPr/>
        </p:nvSpPr>
        <p:spPr>
          <a:xfrm>
            <a:off x="3600424" y="3886306"/>
            <a:ext cx="1485448" cy="0"/>
          </a:xfrm>
          <a:prstGeom prst="line">
            <a:avLst/>
          </a:prstGeom>
          <a:ln w="9525" cap="flat" cmpd="sng">
            <a:solidFill>
              <a:schemeClr val="bg1"/>
            </a:solidFill>
            <a:prstDash val="solid"/>
            <a:headEnd type="none" w="med" len="med"/>
            <a:tailEnd type="triangle" w="med" len="med"/>
          </a:ln>
        </p:spPr>
      </p:sp>
      <p:sp>
        <p:nvSpPr>
          <p:cNvPr id="654343" name="Text Box 654342"/>
          <p:cNvSpPr txBox="1"/>
          <p:nvPr/>
        </p:nvSpPr>
        <p:spPr>
          <a:xfrm>
            <a:off x="2116170" y="3668807"/>
            <a:ext cx="1484253" cy="276225"/>
          </a:xfrm>
          <a:prstGeom prst="rect">
            <a:avLst/>
          </a:prstGeom>
          <a:noFill/>
          <a:ln w="9525">
            <a:noFill/>
          </a:ln>
        </p:spPr>
        <p:txBody>
          <a:bodyPr lIns="68559" tIns="34279" rIns="68559" bIns="34279">
            <a:spAutoFit/>
          </a:bodyPr>
          <a:lstStyle/>
          <a:p>
            <a:pPr defTabSz="911225" eaLnBrk="1" hangingPunct="1">
              <a:spcBef>
                <a:spcPct val="50000"/>
              </a:spcBef>
            </a:pPr>
            <a:r>
              <a:rPr lang="en-US" altLang="x-none" sz="1355">
                <a:solidFill>
                  <a:schemeClr val="bg1"/>
                </a:solidFill>
                <a:latin typeface="Arial" panose="020B0604020202020204" pitchFamily="34" charset="0"/>
              </a:rPr>
              <a:t>Child use case</a:t>
            </a:r>
          </a:p>
        </p:txBody>
      </p:sp>
      <p:sp>
        <p:nvSpPr>
          <p:cNvPr id="654344" name="Text Box 654343"/>
          <p:cNvSpPr txBox="1"/>
          <p:nvPr/>
        </p:nvSpPr>
        <p:spPr>
          <a:xfrm>
            <a:off x="5314127" y="3668807"/>
            <a:ext cx="1542811" cy="276225"/>
          </a:xfrm>
          <a:prstGeom prst="rect">
            <a:avLst/>
          </a:prstGeom>
          <a:noFill/>
          <a:ln w="9525">
            <a:noFill/>
          </a:ln>
        </p:spPr>
        <p:txBody>
          <a:bodyPr lIns="68559" tIns="34279" rIns="68559" bIns="34279">
            <a:spAutoFit/>
          </a:bodyPr>
          <a:lstStyle/>
          <a:p>
            <a:pPr defTabSz="911225" eaLnBrk="1" hangingPunct="1">
              <a:spcBef>
                <a:spcPct val="50000"/>
              </a:spcBef>
            </a:pPr>
            <a:r>
              <a:rPr lang="en-US" altLang="x-none" sz="1355">
                <a:solidFill>
                  <a:schemeClr val="bg1"/>
                </a:solidFill>
                <a:latin typeface="Arial" panose="020B0604020202020204" pitchFamily="34" charset="0"/>
              </a:rPr>
              <a:t>Parent use case</a:t>
            </a:r>
          </a:p>
        </p:txBody>
      </p:sp>
      <p:sp>
        <p:nvSpPr>
          <p:cNvPr id="654345" name="Isosceles Triangle 654344"/>
          <p:cNvSpPr/>
          <p:nvPr/>
        </p:nvSpPr>
        <p:spPr>
          <a:xfrm rot="-5183346" flipV="1">
            <a:off x="4916175" y="3776362"/>
            <a:ext cx="229450" cy="229450"/>
          </a:xfrm>
          <a:prstGeom prst="triangle">
            <a:avLst>
              <a:gd name="adj" fmla="val 50000"/>
            </a:avLst>
          </a:prstGeom>
          <a:noFill/>
          <a:ln w="12700" cap="flat" cmpd="sng">
            <a:solidFill>
              <a:schemeClr val="bg1"/>
            </a:solidFill>
            <a:prstDash val="solid"/>
            <a:miter/>
            <a:headEnd type="none" w="med" len="med"/>
            <a:tailEnd type="none" w="med" len="med"/>
          </a:ln>
        </p:spPr>
        <p:txBody>
          <a:bodyPr/>
          <a:lstStyle/>
          <a:p>
            <a:endParaRPr lang="en-US" sz="1355"/>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6386" name="Title 656385"/>
          <p:cNvSpPr>
            <a:spLocks noGrp="1"/>
          </p:cNvSpPr>
          <p:nvPr>
            <p:ph type="title"/>
          </p:nvPr>
        </p:nvSpPr>
        <p:spPr>
          <a:xfrm>
            <a:off x="1646515" y="229450"/>
            <a:ext cx="5850970" cy="614256"/>
          </a:xfrm>
        </p:spPr>
        <p:txBody>
          <a:bodyPr lIns="68107" tIns="33456" rIns="68107" bIns="33456" anchor="b">
            <a:normAutofit fontScale="90000"/>
          </a:bodyPr>
          <a:lstStyle/>
          <a:p>
            <a:r>
              <a:t>Example of Relationships</a:t>
            </a:r>
            <a:endParaRPr lang="en-US" altLang="x-none"/>
          </a:p>
        </p:txBody>
      </p:sp>
      <p:pic>
        <p:nvPicPr>
          <p:cNvPr id="656387" name="Picture 656386" descr="06-06"/>
          <p:cNvPicPr>
            <a:picLocks noChangeAspect="1"/>
          </p:cNvPicPr>
          <p:nvPr/>
        </p:nvPicPr>
        <p:blipFill>
          <a:blip r:embed="rId3"/>
          <a:stretch>
            <a:fillRect/>
          </a:stretch>
        </p:blipFill>
        <p:spPr>
          <a:xfrm>
            <a:off x="1430211" y="954846"/>
            <a:ext cx="6283579" cy="3960399"/>
          </a:xfrm>
          <a:prstGeom prst="rect">
            <a:avLst/>
          </a:prstGeom>
          <a:noFill/>
          <a:ln w="9525">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8434" name="Title 658433"/>
          <p:cNvSpPr>
            <a:spLocks noGrp="1"/>
          </p:cNvSpPr>
          <p:nvPr>
            <p:ph type="title"/>
          </p:nvPr>
        </p:nvSpPr>
        <p:spPr>
          <a:xfrm>
            <a:off x="513715" y="180002"/>
            <a:ext cx="7315200" cy="865573"/>
          </a:xfrm>
        </p:spPr>
        <p:txBody>
          <a:bodyPr lIns="68107" tIns="33456" rIns="68107" bIns="33456" anchor="b"/>
          <a:lstStyle/>
          <a:p>
            <a:r>
              <a:rPr lang="en-US" altLang="x-none" sz="2560"/>
              <a:t>Use Case Diagram</a:t>
            </a:r>
            <a:endParaRPr sz="2560"/>
          </a:p>
        </p:txBody>
      </p:sp>
      <p:sp>
        <p:nvSpPr>
          <p:cNvPr id="658435" name="Text Placeholder 658434"/>
          <p:cNvSpPr>
            <a:spLocks noGrp="1"/>
          </p:cNvSpPr>
          <p:nvPr>
            <p:ph type="body" idx="1"/>
          </p:nvPr>
        </p:nvSpPr>
        <p:spPr>
          <a:xfrm>
            <a:off x="1487573" y="1199831"/>
            <a:ext cx="6340941" cy="3772777"/>
          </a:xfrm>
        </p:spPr>
        <p:txBody>
          <a:bodyPr lIns="68107" tIns="33456" rIns="68107" bIns="33456"/>
          <a:lstStyle/>
          <a:p>
            <a:r>
              <a:rPr sz="2410"/>
              <a:t>Include Relationship</a:t>
            </a:r>
          </a:p>
          <a:p>
            <a:pPr lvl="1"/>
            <a:r>
              <a:rPr sz="2110"/>
              <a:t>Represents the inclusion of the functionality of one use case within another </a:t>
            </a:r>
          </a:p>
          <a:p>
            <a:pPr lvl="1"/>
            <a:r>
              <a:rPr sz="2110"/>
              <a:t>Arrow is drawn from the base use case to the used use case</a:t>
            </a:r>
          </a:p>
          <a:p>
            <a:pPr lvl="1"/>
            <a:r>
              <a:rPr sz="2110"/>
              <a:t>Write &lt;&lt; include &gt;&gt; above arrowhead line</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0482" name="Title 660481"/>
          <p:cNvSpPr>
            <a:spLocks noGrp="1"/>
          </p:cNvSpPr>
          <p:nvPr>
            <p:ph type="title"/>
          </p:nvPr>
        </p:nvSpPr>
        <p:spPr/>
        <p:txBody>
          <a:bodyPr lIns="68107" tIns="33456" rIns="68107" bIns="33456" anchor="b"/>
          <a:lstStyle/>
          <a:p>
            <a:r>
              <a:rPr lang="en-US" altLang="x-none" sz="2560"/>
              <a:t>Use Case Diagram</a:t>
            </a:r>
            <a:endParaRPr sz="2560"/>
          </a:p>
        </p:txBody>
      </p:sp>
      <p:sp>
        <p:nvSpPr>
          <p:cNvPr id="660483" name="Text Placeholder 660482"/>
          <p:cNvSpPr>
            <a:spLocks noGrp="1"/>
          </p:cNvSpPr>
          <p:nvPr>
            <p:ph type="body" idx="1"/>
          </p:nvPr>
        </p:nvSpPr>
        <p:spPr/>
        <p:txBody>
          <a:bodyPr lIns="68107" tIns="33456" rIns="68107" bIns="33456"/>
          <a:lstStyle/>
          <a:p>
            <a:r>
              <a:rPr sz="2410"/>
              <a:t>Extend relationship</a:t>
            </a:r>
          </a:p>
          <a:p>
            <a:pPr lvl="1"/>
            <a:r>
              <a:rPr sz="2110"/>
              <a:t>Represents the extension of the use case to include optional functionality </a:t>
            </a:r>
          </a:p>
          <a:p>
            <a:pPr lvl="1"/>
            <a:r>
              <a:rPr sz="2110"/>
              <a:t>Arrow is drawn from the extension use case to the base use case</a:t>
            </a:r>
          </a:p>
          <a:p>
            <a:pPr lvl="1"/>
            <a:r>
              <a:rPr sz="2110"/>
              <a:t>Write &lt;&lt; extend &gt;&gt; above arrowhead line</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Footer Placeholder 3"/>
          <p:cNvSpPr>
            <a:spLocks noGrp="1"/>
          </p:cNvSpPr>
          <p:nvPr>
            <p:ph type="ftr" sz="quarter" idx="11"/>
          </p:nvPr>
        </p:nvSpPr>
        <p:spPr/>
        <p:txBody>
          <a:bodyPr/>
          <a:lstStyle/>
          <a:p>
            <a:r>
              <a:rPr lang="en-US"/>
              <a:t>Dr. V.Vani  VIT Chennai</a:t>
            </a:r>
          </a:p>
        </p:txBody>
      </p:sp>
      <p:sp>
        <p:nvSpPr>
          <p:cNvPr id="5" name="Slide Number Placeholder 4"/>
          <p:cNvSpPr>
            <a:spLocks noGrp="1"/>
          </p:cNvSpPr>
          <p:nvPr>
            <p:ph type="sldNum" sz="quarter" idx="12"/>
          </p:nvPr>
        </p:nvSpPr>
        <p:spPr/>
        <p:txBody>
          <a:bodyPr/>
          <a:lstStyle/>
          <a:p>
            <a:fld id="{B6F15528-21DE-4FAA-801E-634DDDAF4B2B}" type="slidenum">
              <a:rPr lang="en-US" smtClean="0"/>
              <a:t>55</a:t>
            </a:fld>
            <a:endParaRPr lang="en-US"/>
          </a:p>
        </p:txBody>
      </p:sp>
      <p:pic>
        <p:nvPicPr>
          <p:cNvPr id="48132" name="Picture 4"/>
          <p:cNvPicPr>
            <a:picLocks noGrp="1" noChangeAspect="1"/>
          </p:cNvPicPr>
          <p:nvPr>
            <p:ph idx="1"/>
          </p:nvPr>
        </p:nvPicPr>
        <p:blipFill>
          <a:blip r:embed="rId2"/>
          <a:srcRect l="8456" t="3510" r="11574" b="7201"/>
          <a:stretch>
            <a:fillRect/>
          </a:stretch>
        </p:blipFill>
        <p:spPr>
          <a:xfrm>
            <a:off x="1971040" y="2077085"/>
            <a:ext cx="5200650" cy="2654935"/>
          </a:xfrm>
          <a:prstGeom prst="rect">
            <a:avLst/>
          </a:prstGeom>
          <a:noFill/>
          <a:ln w="9525">
            <a:noFill/>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95800" y="914400"/>
            <a:ext cx="4613564" cy="865573"/>
          </a:xfrm>
        </p:spPr>
        <p:txBody>
          <a:bodyPr/>
          <a:lstStyle/>
          <a:p>
            <a:r>
              <a:rPr lang="en-US" dirty="0"/>
              <a:t>Activity Diagram</a:t>
            </a:r>
          </a:p>
        </p:txBody>
      </p:sp>
      <p:sp>
        <p:nvSpPr>
          <p:cNvPr id="3" name="Content Placeholder 2"/>
          <p:cNvSpPr>
            <a:spLocks noGrp="1"/>
          </p:cNvSpPr>
          <p:nvPr>
            <p:ph idx="1"/>
          </p:nvPr>
        </p:nvSpPr>
        <p:spPr>
          <a:xfrm>
            <a:off x="4038599" y="2000251"/>
            <a:ext cx="5077691" cy="2654645"/>
          </a:xfrm>
        </p:spPr>
        <p:txBody>
          <a:bodyPr/>
          <a:lstStyle/>
          <a:p>
            <a:endParaRPr lang="en-US" dirty="0"/>
          </a:p>
          <a:p>
            <a:endParaRPr lang="en-US" dirty="0"/>
          </a:p>
          <a:p>
            <a:r>
              <a:rPr lang="en-US" dirty="0"/>
              <a:t>UML activity diagram augments the use case by providing a graphical view of flow of events in a use case</a:t>
            </a:r>
          </a:p>
        </p:txBody>
      </p:sp>
      <p:sp>
        <p:nvSpPr>
          <p:cNvPr id="4" name="Footer Placeholder 3"/>
          <p:cNvSpPr>
            <a:spLocks noGrp="1"/>
          </p:cNvSpPr>
          <p:nvPr>
            <p:ph type="ftr" sz="quarter" idx="11"/>
          </p:nvPr>
        </p:nvSpPr>
        <p:spPr>
          <a:xfrm>
            <a:off x="5334001" y="4917580"/>
            <a:ext cx="2246489" cy="225920"/>
          </a:xfrm>
        </p:spPr>
        <p:txBody>
          <a:bodyPr/>
          <a:lstStyle/>
          <a:p>
            <a:r>
              <a:rPr lang="en-US" dirty="0"/>
              <a:t>Prof Alok Chauhan, VIT Chennai</a:t>
            </a:r>
          </a:p>
        </p:txBody>
      </p:sp>
      <p:sp>
        <p:nvSpPr>
          <p:cNvPr id="6" name="Slide Number Placeholder 5"/>
          <p:cNvSpPr>
            <a:spLocks noGrp="1"/>
          </p:cNvSpPr>
          <p:nvPr>
            <p:ph type="sldNum" sz="quarter" idx="12"/>
          </p:nvPr>
        </p:nvSpPr>
        <p:spPr/>
        <p:txBody>
          <a:bodyPr/>
          <a:lstStyle/>
          <a:p>
            <a:fld id="{C44D26B8-B8F9-4494-A05B-9A4449D49736}" type="slidenum">
              <a:rPr lang="en-US" smtClean="0"/>
              <a:t>56</a:t>
            </a:fld>
            <a:endParaRPr lang="en-US"/>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143000" y="0"/>
            <a:ext cx="6858000" cy="5143500"/>
          </a:xfrm>
          <a:prstGeom prst="rect">
            <a:avLst/>
          </a:prstGeom>
          <a:blipFill>
            <a:blip r:embed="rId2" cstate="print"/>
            <a:stretch>
              <a:fillRect/>
            </a:stretch>
          </a:blipFill>
        </p:spPr>
        <p:txBody>
          <a:bodyPr wrap="square" lIns="0" tIns="0" rIns="0" bIns="0" rtlCol="0"/>
          <a:lstStyle/>
          <a:p>
            <a:endParaRPr sz="1350"/>
          </a:p>
        </p:txBody>
      </p:sp>
      <p:sp>
        <p:nvSpPr>
          <p:cNvPr id="4" name="object 4"/>
          <p:cNvSpPr txBox="1">
            <a:spLocks noGrp="1"/>
          </p:cNvSpPr>
          <p:nvPr>
            <p:ph type="title"/>
          </p:nvPr>
        </p:nvSpPr>
        <p:spPr>
          <a:xfrm>
            <a:off x="1619250" y="170815"/>
            <a:ext cx="4029710" cy="624205"/>
          </a:xfrm>
          <a:prstGeom prst="rect">
            <a:avLst/>
          </a:prstGeom>
        </p:spPr>
        <p:txBody>
          <a:bodyPr vert="horz" wrap="square" lIns="0" tIns="9048" rIns="0" bIns="0" rtlCol="0">
            <a:spAutoFit/>
          </a:bodyPr>
          <a:lstStyle/>
          <a:p>
            <a:pPr marL="12700">
              <a:lnSpc>
                <a:spcPct val="100000"/>
              </a:lnSpc>
              <a:spcBef>
                <a:spcPts val="95"/>
              </a:spcBef>
            </a:pPr>
            <a:r>
              <a:rPr spc="-5" dirty="0"/>
              <a:t>Activity</a:t>
            </a:r>
            <a:r>
              <a:rPr spc="-80" dirty="0"/>
              <a:t> </a:t>
            </a:r>
            <a:r>
              <a:rPr spc="-10" dirty="0"/>
              <a:t>Diagram…</a:t>
            </a:r>
          </a:p>
        </p:txBody>
      </p:sp>
      <p:sp>
        <p:nvSpPr>
          <p:cNvPr id="5" name="object 5"/>
          <p:cNvSpPr/>
          <p:nvPr/>
        </p:nvSpPr>
        <p:spPr>
          <a:xfrm>
            <a:off x="1485900" y="1200150"/>
            <a:ext cx="6172200" cy="3394710"/>
          </a:xfrm>
          <a:prstGeom prst="rect">
            <a:avLst/>
          </a:prstGeom>
          <a:blipFill>
            <a:blip r:embed="rId3" cstate="print"/>
            <a:stretch>
              <a:fillRect/>
            </a:stretch>
          </a:blipFill>
        </p:spPr>
        <p:txBody>
          <a:bodyPr wrap="square" lIns="0" tIns="0" rIns="0" bIns="0" rtlCol="0"/>
          <a:lstStyle/>
          <a:p>
            <a:endParaRPr sz="1350"/>
          </a:p>
        </p:txBody>
      </p:sp>
      <p:sp>
        <p:nvSpPr>
          <p:cNvPr id="6" name="object 6"/>
          <p:cNvSpPr txBox="1"/>
          <p:nvPr/>
        </p:nvSpPr>
        <p:spPr>
          <a:xfrm>
            <a:off x="1602740" y="794703"/>
            <a:ext cx="6055519" cy="3828415"/>
          </a:xfrm>
          <a:prstGeom prst="rect">
            <a:avLst/>
          </a:prstGeom>
        </p:spPr>
        <p:txBody>
          <a:bodyPr vert="horz" wrap="square" lIns="0" tIns="10001" rIns="0" bIns="0" rtlCol="0">
            <a:spAutoFit/>
          </a:bodyPr>
          <a:lstStyle/>
          <a:p>
            <a:pPr marL="355600" indent="-342900">
              <a:lnSpc>
                <a:spcPct val="100000"/>
              </a:lnSpc>
              <a:spcBef>
                <a:spcPts val="105"/>
              </a:spcBef>
              <a:buFont typeface="Wingdings" panose="05000000000000000000"/>
              <a:buChar char=""/>
              <a:tabLst>
                <a:tab pos="356235" algn="l"/>
              </a:tabLst>
            </a:pPr>
            <a:r>
              <a:rPr sz="1500" dirty="0">
                <a:latin typeface="Times New Roman" panose="02020603050405020304"/>
                <a:cs typeface="Times New Roman" panose="02020603050405020304"/>
              </a:rPr>
              <a:t>Activity </a:t>
            </a:r>
            <a:r>
              <a:rPr sz="1500" spc="-5" dirty="0">
                <a:latin typeface="Times New Roman" panose="02020603050405020304"/>
                <a:cs typeface="Times New Roman" panose="02020603050405020304"/>
              </a:rPr>
              <a:t>diagrams </a:t>
            </a:r>
            <a:r>
              <a:rPr sz="1500" dirty="0">
                <a:latin typeface="Times New Roman" panose="02020603050405020304"/>
                <a:cs typeface="Times New Roman" panose="02020603050405020304"/>
              </a:rPr>
              <a:t>represent the </a:t>
            </a:r>
            <a:r>
              <a:rPr sz="1500" spc="-5" dirty="0">
                <a:latin typeface="Times New Roman" panose="02020603050405020304"/>
                <a:cs typeface="Times New Roman" panose="02020603050405020304"/>
              </a:rPr>
              <a:t>dynamic (behavioral) </a:t>
            </a:r>
            <a:r>
              <a:rPr sz="1500" dirty="0">
                <a:latin typeface="Times New Roman" panose="02020603050405020304"/>
                <a:cs typeface="Times New Roman" panose="02020603050405020304"/>
              </a:rPr>
              <a:t>view of a</a:t>
            </a:r>
            <a:r>
              <a:rPr sz="1500" spc="-110" dirty="0">
                <a:latin typeface="Times New Roman" panose="02020603050405020304"/>
                <a:cs typeface="Times New Roman" panose="02020603050405020304"/>
              </a:rPr>
              <a:t> </a:t>
            </a:r>
            <a:r>
              <a:rPr sz="1500" spc="-5" dirty="0">
                <a:latin typeface="Times New Roman" panose="02020603050405020304"/>
                <a:cs typeface="Times New Roman" panose="02020603050405020304"/>
              </a:rPr>
              <a:t>system.</a:t>
            </a:r>
            <a:endParaRPr sz="1500">
              <a:latin typeface="Times New Roman" panose="02020603050405020304"/>
              <a:cs typeface="Times New Roman" panose="02020603050405020304"/>
            </a:endParaRPr>
          </a:p>
          <a:p>
            <a:pPr>
              <a:lnSpc>
                <a:spcPct val="100000"/>
              </a:lnSpc>
              <a:spcBef>
                <a:spcPts val="45"/>
              </a:spcBef>
              <a:buFont typeface="Wingdings" panose="05000000000000000000"/>
              <a:buChar char=""/>
            </a:pPr>
            <a:endParaRPr sz="2025">
              <a:latin typeface="Times New Roman" panose="02020603050405020304"/>
              <a:cs typeface="Times New Roman" panose="02020603050405020304"/>
            </a:endParaRPr>
          </a:p>
          <a:p>
            <a:pPr marL="355600" marR="5080" indent="-342900" algn="just">
              <a:lnSpc>
                <a:spcPts val="2160"/>
              </a:lnSpc>
              <a:spcBef>
                <a:spcPts val="5"/>
              </a:spcBef>
              <a:buFont typeface="Wingdings" panose="05000000000000000000"/>
              <a:buChar char=""/>
              <a:tabLst>
                <a:tab pos="356235" algn="l"/>
              </a:tabLst>
            </a:pPr>
            <a:r>
              <a:rPr sz="1500" spc="-5" dirty="0">
                <a:latin typeface="Times New Roman" panose="02020603050405020304"/>
                <a:cs typeface="Times New Roman" panose="02020603050405020304"/>
              </a:rPr>
              <a:t>Activity diagrams </a:t>
            </a:r>
            <a:r>
              <a:rPr sz="1500" dirty="0">
                <a:latin typeface="Times New Roman" panose="02020603050405020304"/>
                <a:cs typeface="Times New Roman" panose="02020603050405020304"/>
              </a:rPr>
              <a:t>are </a:t>
            </a:r>
            <a:r>
              <a:rPr sz="1500" spc="-5" dirty="0">
                <a:latin typeface="Times New Roman" panose="02020603050405020304"/>
                <a:cs typeface="Times New Roman" panose="02020603050405020304"/>
              </a:rPr>
              <a:t>typically used for business (transaction) process  modeling and modeling </a:t>
            </a:r>
            <a:r>
              <a:rPr sz="1500" dirty="0">
                <a:latin typeface="Times New Roman" panose="02020603050405020304"/>
                <a:cs typeface="Times New Roman" panose="02020603050405020304"/>
              </a:rPr>
              <a:t>the </a:t>
            </a:r>
            <a:r>
              <a:rPr sz="1500" spc="-5" dirty="0">
                <a:latin typeface="Times New Roman" panose="02020603050405020304"/>
                <a:cs typeface="Times New Roman" panose="02020603050405020304"/>
              </a:rPr>
              <a:t>logic captured </a:t>
            </a:r>
            <a:r>
              <a:rPr sz="1500" dirty="0">
                <a:latin typeface="Times New Roman" panose="02020603050405020304"/>
                <a:cs typeface="Times New Roman" panose="02020603050405020304"/>
              </a:rPr>
              <a:t>by a </a:t>
            </a:r>
            <a:r>
              <a:rPr sz="1500" spc="-5" dirty="0">
                <a:latin typeface="Times New Roman" panose="02020603050405020304"/>
                <a:cs typeface="Times New Roman" panose="02020603050405020304"/>
              </a:rPr>
              <a:t>single </a:t>
            </a:r>
            <a:r>
              <a:rPr sz="1500" dirty="0">
                <a:latin typeface="Times New Roman" panose="02020603050405020304"/>
                <a:cs typeface="Times New Roman" panose="02020603050405020304"/>
              </a:rPr>
              <a:t>use-case or </a:t>
            </a:r>
            <a:r>
              <a:rPr sz="1500" spc="-5" dirty="0">
                <a:latin typeface="Times New Roman" panose="02020603050405020304"/>
                <a:cs typeface="Times New Roman" panose="02020603050405020304"/>
              </a:rPr>
              <a:t>usage   </a:t>
            </a:r>
            <a:r>
              <a:rPr sz="1500" dirty="0">
                <a:latin typeface="Times New Roman" panose="02020603050405020304"/>
                <a:cs typeface="Times New Roman" panose="02020603050405020304"/>
              </a:rPr>
              <a:t>scenario.</a:t>
            </a:r>
            <a:endParaRPr sz="1500">
              <a:latin typeface="Times New Roman" panose="02020603050405020304"/>
              <a:cs typeface="Times New Roman" panose="02020603050405020304"/>
            </a:endParaRPr>
          </a:p>
          <a:p>
            <a:pPr>
              <a:lnSpc>
                <a:spcPct val="100000"/>
              </a:lnSpc>
              <a:spcBef>
                <a:spcPts val="15"/>
              </a:spcBef>
              <a:buFont typeface="Wingdings" panose="05000000000000000000"/>
              <a:buChar char=""/>
            </a:pPr>
            <a:r>
              <a:rPr sz="1500" dirty="0">
                <a:latin typeface="Times New Roman" panose="02020603050405020304"/>
                <a:cs typeface="Times New Roman" panose="02020603050405020304"/>
              </a:rPr>
              <a:t>Act</a:t>
            </a:r>
            <a:r>
              <a:rPr sz="1500" spc="-10" dirty="0">
                <a:latin typeface="Times New Roman" panose="02020603050405020304"/>
                <a:cs typeface="Times New Roman" panose="02020603050405020304"/>
              </a:rPr>
              <a:t>i</a:t>
            </a:r>
            <a:r>
              <a:rPr sz="1500" dirty="0">
                <a:latin typeface="Times New Roman" panose="02020603050405020304"/>
                <a:cs typeface="Times New Roman" panose="02020603050405020304"/>
              </a:rPr>
              <a:t>v</a:t>
            </a:r>
            <a:r>
              <a:rPr sz="1500" spc="-15" dirty="0">
                <a:latin typeface="Times New Roman" panose="02020603050405020304"/>
                <a:cs typeface="Times New Roman" panose="02020603050405020304"/>
              </a:rPr>
              <a:t>i</a:t>
            </a:r>
            <a:r>
              <a:rPr sz="1500" dirty="0">
                <a:latin typeface="Times New Roman" panose="02020603050405020304"/>
                <a:cs typeface="Times New Roman" panose="02020603050405020304"/>
              </a:rPr>
              <a:t>ty	di</a:t>
            </a:r>
            <a:r>
              <a:rPr sz="1500" spc="-15" dirty="0">
                <a:latin typeface="Times New Roman" panose="02020603050405020304"/>
                <a:cs typeface="Times New Roman" panose="02020603050405020304"/>
              </a:rPr>
              <a:t>a</a:t>
            </a:r>
            <a:r>
              <a:rPr sz="1500" dirty="0">
                <a:latin typeface="Times New Roman" panose="02020603050405020304"/>
                <a:cs typeface="Times New Roman" panose="02020603050405020304"/>
              </a:rPr>
              <a:t>gram	</a:t>
            </a:r>
            <a:r>
              <a:rPr sz="1500" spc="-5" dirty="0">
                <a:latin typeface="Times New Roman" panose="02020603050405020304"/>
                <a:cs typeface="Times New Roman" panose="02020603050405020304"/>
              </a:rPr>
              <a:t>i</a:t>
            </a:r>
            <a:r>
              <a:rPr sz="1500" dirty="0">
                <a:latin typeface="Times New Roman" panose="02020603050405020304"/>
                <a:cs typeface="Times New Roman" panose="02020603050405020304"/>
              </a:rPr>
              <a:t>s	used	</a:t>
            </a:r>
            <a:r>
              <a:rPr sz="1500" spc="-20" dirty="0">
                <a:latin typeface="Times New Roman" panose="02020603050405020304"/>
                <a:cs typeface="Times New Roman" panose="02020603050405020304"/>
              </a:rPr>
              <a:t>t</a:t>
            </a:r>
            <a:r>
              <a:rPr sz="1500" dirty="0">
                <a:latin typeface="Times New Roman" panose="02020603050405020304"/>
                <a:cs typeface="Times New Roman" panose="02020603050405020304"/>
              </a:rPr>
              <a:t>o	repr</a:t>
            </a:r>
            <a:r>
              <a:rPr sz="1500" spc="-15" dirty="0">
                <a:latin typeface="Times New Roman" panose="02020603050405020304"/>
                <a:cs typeface="Times New Roman" panose="02020603050405020304"/>
              </a:rPr>
              <a:t>e</a:t>
            </a:r>
            <a:r>
              <a:rPr sz="1500" dirty="0">
                <a:latin typeface="Times New Roman" panose="02020603050405020304"/>
                <a:cs typeface="Times New Roman" panose="02020603050405020304"/>
              </a:rPr>
              <a:t>sent	</a:t>
            </a:r>
            <a:r>
              <a:rPr sz="1500" spc="-20" dirty="0">
                <a:latin typeface="Times New Roman" panose="02020603050405020304"/>
                <a:cs typeface="Times New Roman" panose="02020603050405020304"/>
              </a:rPr>
              <a:t>t</a:t>
            </a:r>
            <a:r>
              <a:rPr sz="1500" dirty="0">
                <a:latin typeface="Times New Roman" panose="02020603050405020304"/>
                <a:cs typeface="Times New Roman" panose="02020603050405020304"/>
              </a:rPr>
              <a:t>he	fl</a:t>
            </a:r>
            <a:r>
              <a:rPr sz="1500" spc="-10" dirty="0">
                <a:latin typeface="Times New Roman" panose="02020603050405020304"/>
                <a:cs typeface="Times New Roman" panose="02020603050405020304"/>
              </a:rPr>
              <a:t>o</a:t>
            </a:r>
            <a:r>
              <a:rPr sz="1500" dirty="0">
                <a:latin typeface="Times New Roman" panose="02020603050405020304"/>
                <a:cs typeface="Times New Roman" panose="02020603050405020304"/>
              </a:rPr>
              <a:t>w	ac</a:t>
            </a:r>
            <a:r>
              <a:rPr sz="1500" spc="-10" dirty="0">
                <a:latin typeface="Times New Roman" panose="02020603050405020304"/>
                <a:cs typeface="Times New Roman" panose="02020603050405020304"/>
              </a:rPr>
              <a:t>r</a:t>
            </a:r>
            <a:r>
              <a:rPr sz="1500" dirty="0">
                <a:latin typeface="Times New Roman" panose="02020603050405020304"/>
                <a:cs typeface="Times New Roman" panose="02020603050405020304"/>
              </a:rPr>
              <a:t>oss	use	c</a:t>
            </a:r>
            <a:r>
              <a:rPr sz="1500" spc="-20" dirty="0">
                <a:latin typeface="Times New Roman" panose="02020603050405020304"/>
                <a:cs typeface="Times New Roman" panose="02020603050405020304"/>
              </a:rPr>
              <a:t>a</a:t>
            </a:r>
            <a:r>
              <a:rPr sz="1500" dirty="0">
                <a:latin typeface="Times New Roman" panose="02020603050405020304"/>
                <a:cs typeface="Times New Roman" panose="02020603050405020304"/>
              </a:rPr>
              <a:t>ses	</a:t>
            </a:r>
            <a:r>
              <a:rPr sz="1500" spc="5" dirty="0">
                <a:latin typeface="Times New Roman" panose="02020603050405020304"/>
                <a:cs typeface="Times New Roman" panose="02020603050405020304"/>
              </a:rPr>
              <a:t>o</a:t>
            </a:r>
            <a:r>
              <a:rPr sz="1500" dirty="0">
                <a:latin typeface="Times New Roman" panose="02020603050405020304"/>
                <a:cs typeface="Times New Roman" panose="02020603050405020304"/>
              </a:rPr>
              <a:t>r	</a:t>
            </a:r>
            <a:r>
              <a:rPr sz="1500" spc="-20" dirty="0">
                <a:latin typeface="Times New Roman" panose="02020603050405020304"/>
                <a:cs typeface="Times New Roman" panose="02020603050405020304"/>
              </a:rPr>
              <a:t>to  </a:t>
            </a:r>
            <a:r>
              <a:rPr sz="1500" dirty="0">
                <a:latin typeface="Times New Roman" panose="02020603050405020304"/>
                <a:cs typeface="Times New Roman" panose="02020603050405020304"/>
              </a:rPr>
              <a:t>represent flow within a particular use</a:t>
            </a:r>
            <a:r>
              <a:rPr sz="1500" spc="-135" dirty="0">
                <a:latin typeface="Times New Roman" panose="02020603050405020304"/>
                <a:cs typeface="Times New Roman" panose="02020603050405020304"/>
              </a:rPr>
              <a:t> </a:t>
            </a:r>
            <a:r>
              <a:rPr sz="1500" dirty="0">
                <a:latin typeface="Times New Roman" panose="02020603050405020304"/>
                <a:cs typeface="Times New Roman" panose="02020603050405020304"/>
              </a:rPr>
              <a:t>case.</a:t>
            </a:r>
            <a:endParaRPr sz="1500">
              <a:latin typeface="Times New Roman" panose="02020603050405020304"/>
              <a:cs typeface="Times New Roman" panose="02020603050405020304"/>
            </a:endParaRPr>
          </a:p>
          <a:p>
            <a:pPr>
              <a:lnSpc>
                <a:spcPct val="100000"/>
              </a:lnSpc>
              <a:spcBef>
                <a:spcPts val="30"/>
              </a:spcBef>
              <a:buFont typeface="Wingdings" panose="05000000000000000000"/>
              <a:buChar char=""/>
            </a:pPr>
            <a:endParaRPr sz="1840">
              <a:latin typeface="Times New Roman" panose="02020603050405020304"/>
              <a:cs typeface="Times New Roman" panose="02020603050405020304"/>
            </a:endParaRPr>
          </a:p>
          <a:p>
            <a:pPr marL="355600" indent="-342900">
              <a:lnSpc>
                <a:spcPts val="2280"/>
              </a:lnSpc>
              <a:buFont typeface="Wingdings" panose="05000000000000000000"/>
              <a:buChar char=""/>
              <a:tabLst>
                <a:tab pos="356235" algn="l"/>
              </a:tabLst>
            </a:pPr>
            <a:r>
              <a:rPr sz="1500" dirty="0">
                <a:latin typeface="Times New Roman" panose="02020603050405020304"/>
                <a:cs typeface="Times New Roman" panose="02020603050405020304"/>
              </a:rPr>
              <a:t>UML</a:t>
            </a:r>
            <a:r>
              <a:rPr sz="1500" spc="150" dirty="0">
                <a:latin typeface="Times New Roman" panose="02020603050405020304"/>
                <a:cs typeface="Times New Roman" panose="02020603050405020304"/>
              </a:rPr>
              <a:t> </a:t>
            </a:r>
            <a:r>
              <a:rPr sz="1500" spc="-5" dirty="0">
                <a:latin typeface="Times New Roman" panose="02020603050405020304"/>
                <a:cs typeface="Times New Roman" panose="02020603050405020304"/>
              </a:rPr>
              <a:t>activity diagrams are the object oriented equivalent </a:t>
            </a:r>
            <a:r>
              <a:rPr sz="1500" dirty="0">
                <a:latin typeface="Times New Roman" panose="02020603050405020304"/>
                <a:cs typeface="Times New Roman" panose="02020603050405020304"/>
              </a:rPr>
              <a:t>of </a:t>
            </a:r>
            <a:r>
              <a:rPr sz="1500" spc="-5" dirty="0">
                <a:latin typeface="Times New Roman" panose="02020603050405020304"/>
                <a:cs typeface="Times New Roman" panose="02020603050405020304"/>
              </a:rPr>
              <a:t>flow </a:t>
            </a:r>
            <a:r>
              <a:rPr sz="1500" dirty="0">
                <a:latin typeface="Times New Roman" panose="02020603050405020304"/>
                <a:cs typeface="Times New Roman" panose="02020603050405020304"/>
              </a:rPr>
              <a:t>chart </a:t>
            </a:r>
            <a:r>
              <a:rPr sz="1500" spc="-5" dirty="0">
                <a:latin typeface="Times New Roman" panose="02020603050405020304"/>
                <a:cs typeface="Times New Roman" panose="02020603050405020304"/>
              </a:rPr>
              <a:t>and </a:t>
            </a:r>
            <a:r>
              <a:rPr sz="1500" dirty="0">
                <a:latin typeface="Times New Roman" panose="02020603050405020304"/>
                <a:cs typeface="Times New Roman" panose="02020603050405020304"/>
              </a:rPr>
              <a:t>data flow </a:t>
            </a:r>
            <a:r>
              <a:rPr sz="1500" spc="-5" dirty="0">
                <a:latin typeface="Times New Roman" panose="02020603050405020304"/>
                <a:cs typeface="Times New Roman" panose="02020603050405020304"/>
              </a:rPr>
              <a:t>diagrams in function-oriented </a:t>
            </a:r>
            <a:r>
              <a:rPr sz="1500" dirty="0">
                <a:latin typeface="Times New Roman" panose="02020603050405020304"/>
                <a:cs typeface="Times New Roman" panose="02020603050405020304"/>
              </a:rPr>
              <a:t>design</a:t>
            </a:r>
            <a:r>
              <a:rPr sz="1500" spc="-105" dirty="0">
                <a:latin typeface="Times New Roman" panose="02020603050405020304"/>
                <a:cs typeface="Times New Roman" panose="02020603050405020304"/>
              </a:rPr>
              <a:t> </a:t>
            </a:r>
            <a:r>
              <a:rPr sz="1500" dirty="0">
                <a:latin typeface="Times New Roman" panose="02020603050405020304"/>
                <a:cs typeface="Times New Roman" panose="02020603050405020304"/>
              </a:rPr>
              <a:t>approach.</a:t>
            </a:r>
            <a:endParaRPr sz="1500">
              <a:latin typeface="Times New Roman" panose="02020603050405020304"/>
              <a:cs typeface="Times New Roman" panose="02020603050405020304"/>
            </a:endParaRPr>
          </a:p>
          <a:p>
            <a:pPr>
              <a:lnSpc>
                <a:spcPct val="100000"/>
              </a:lnSpc>
              <a:spcBef>
                <a:spcPts val="50"/>
              </a:spcBef>
            </a:pPr>
            <a:endParaRPr sz="2025">
              <a:latin typeface="Times New Roman" panose="02020603050405020304"/>
              <a:cs typeface="Times New Roman" panose="02020603050405020304"/>
            </a:endParaRPr>
          </a:p>
          <a:p>
            <a:pPr marL="355600" marR="5080" indent="-342900">
              <a:lnSpc>
                <a:spcPts val="2160"/>
              </a:lnSpc>
              <a:buFont typeface="Wingdings" panose="05000000000000000000"/>
              <a:buChar char=""/>
              <a:tabLst>
                <a:tab pos="356235" algn="l"/>
              </a:tabLst>
            </a:pPr>
            <a:r>
              <a:rPr sz="1500" spc="-5" dirty="0">
                <a:latin typeface="Times New Roman" panose="02020603050405020304"/>
                <a:cs typeface="Times New Roman" panose="02020603050405020304"/>
              </a:rPr>
              <a:t>Activity diagram contains activities, transitions between activities, decision  </a:t>
            </a:r>
            <a:r>
              <a:rPr sz="1500" dirty="0">
                <a:latin typeface="Times New Roman" panose="02020603050405020304"/>
                <a:cs typeface="Times New Roman" panose="02020603050405020304"/>
              </a:rPr>
              <a:t>points, </a:t>
            </a:r>
            <a:r>
              <a:rPr sz="1500" spc="-5" dirty="0">
                <a:latin typeface="Times New Roman" panose="02020603050405020304"/>
                <a:cs typeface="Times New Roman" panose="02020603050405020304"/>
              </a:rPr>
              <a:t>synchronization </a:t>
            </a:r>
            <a:r>
              <a:rPr sz="1500" dirty="0">
                <a:latin typeface="Times New Roman" panose="02020603050405020304"/>
                <a:cs typeface="Times New Roman" panose="02020603050405020304"/>
              </a:rPr>
              <a:t>bars, swim </a:t>
            </a:r>
            <a:r>
              <a:rPr sz="1500" spc="-5" dirty="0">
                <a:latin typeface="Times New Roman" panose="02020603050405020304"/>
                <a:cs typeface="Times New Roman" panose="02020603050405020304"/>
              </a:rPr>
              <a:t>lanes </a:t>
            </a:r>
            <a:r>
              <a:rPr sz="1500" dirty="0">
                <a:latin typeface="Times New Roman" panose="02020603050405020304"/>
                <a:cs typeface="Times New Roman" panose="02020603050405020304"/>
              </a:rPr>
              <a:t>and </a:t>
            </a:r>
            <a:r>
              <a:rPr sz="1500" spc="-5" dirty="0">
                <a:latin typeface="Times New Roman" panose="02020603050405020304"/>
                <a:cs typeface="Times New Roman" panose="02020603050405020304"/>
              </a:rPr>
              <a:t>many</a:t>
            </a:r>
            <a:r>
              <a:rPr sz="1500" spc="-105" dirty="0">
                <a:latin typeface="Times New Roman" panose="02020603050405020304"/>
                <a:cs typeface="Times New Roman" panose="02020603050405020304"/>
              </a:rPr>
              <a:t> </a:t>
            </a:r>
            <a:r>
              <a:rPr sz="1500" spc="-5" dirty="0">
                <a:latin typeface="Times New Roman" panose="02020603050405020304"/>
                <a:cs typeface="Times New Roman" panose="02020603050405020304"/>
              </a:rPr>
              <a:t>more…</a:t>
            </a:r>
            <a:endParaRPr sz="1500">
              <a:latin typeface="Times New Roman" panose="02020603050405020304"/>
              <a:cs typeface="Times New Roman" panose="02020603050405020304"/>
            </a:endParaRPr>
          </a:p>
        </p:txBody>
      </p:sp>
      <p:sp>
        <p:nvSpPr>
          <p:cNvPr id="9" name="object 9"/>
          <p:cNvSpPr txBox="1">
            <a:spLocks noGrp="1"/>
          </p:cNvSpPr>
          <p:nvPr>
            <p:ph type="sldNum" sz="quarter" idx="7"/>
          </p:nvPr>
        </p:nvSpPr>
        <p:spPr>
          <a:xfrm>
            <a:off x="7314416" y="445380"/>
            <a:ext cx="941203" cy="158750"/>
          </a:xfrm>
          <a:prstGeom prst="rect">
            <a:avLst/>
          </a:prstGeom>
        </p:spPr>
        <p:txBody>
          <a:bodyPr vert="horz" wrap="square" lIns="0" tIns="0" rIns="0" bIns="0" rtlCol="0">
            <a:spAutoFit/>
          </a:bodyPr>
          <a:lstStyle/>
          <a:p>
            <a:pPr marL="25400">
              <a:lnSpc>
                <a:spcPts val="1240"/>
              </a:lnSpc>
            </a:pPr>
            <a:fld id="{81D60167-4931-47E6-BA6A-407CBD079E47}" type="slidenum">
              <a:rPr sz="900" spc="-60" dirty="0"/>
              <a:t>57</a:t>
            </a:fld>
            <a:endParaRPr sz="900" spc="-60" dirty="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143000" y="0"/>
            <a:ext cx="6858000" cy="5143500"/>
          </a:xfrm>
          <a:prstGeom prst="rect">
            <a:avLst/>
          </a:prstGeom>
          <a:blipFill>
            <a:blip r:embed="rId2" cstate="print"/>
            <a:stretch>
              <a:fillRect/>
            </a:stretch>
          </a:blipFill>
        </p:spPr>
        <p:txBody>
          <a:bodyPr wrap="square" lIns="0" tIns="0" rIns="0" bIns="0" rtlCol="0"/>
          <a:lstStyle/>
          <a:p>
            <a:endParaRPr sz="1350"/>
          </a:p>
        </p:txBody>
      </p:sp>
      <p:sp>
        <p:nvSpPr>
          <p:cNvPr id="3" name="object 3"/>
          <p:cNvSpPr/>
          <p:nvPr/>
        </p:nvSpPr>
        <p:spPr>
          <a:xfrm>
            <a:off x="1485900" y="1200150"/>
            <a:ext cx="6172200" cy="3394710"/>
          </a:xfrm>
          <a:prstGeom prst="rect">
            <a:avLst/>
          </a:prstGeom>
          <a:blipFill>
            <a:blip r:embed="rId3" cstate="print"/>
            <a:stretch>
              <a:fillRect/>
            </a:stretch>
          </a:blipFill>
        </p:spPr>
        <p:txBody>
          <a:bodyPr wrap="square" lIns="0" tIns="0" rIns="0" bIns="0" rtlCol="0"/>
          <a:lstStyle/>
          <a:p>
            <a:endParaRPr sz="1350"/>
          </a:p>
        </p:txBody>
      </p:sp>
      <p:sp>
        <p:nvSpPr>
          <p:cNvPr id="4" name="object 4"/>
          <p:cNvSpPr txBox="1"/>
          <p:nvPr/>
        </p:nvSpPr>
        <p:spPr>
          <a:xfrm>
            <a:off x="1544955" y="1218019"/>
            <a:ext cx="5666899" cy="2780030"/>
          </a:xfrm>
          <a:prstGeom prst="rect">
            <a:avLst/>
          </a:prstGeom>
        </p:spPr>
        <p:txBody>
          <a:bodyPr vert="horz" wrap="square" lIns="0" tIns="10001" rIns="0" bIns="0" rtlCol="0">
            <a:spAutoFit/>
          </a:bodyPr>
          <a:lstStyle/>
          <a:p>
            <a:pPr marL="299085" indent="-286385">
              <a:lnSpc>
                <a:spcPct val="100000"/>
              </a:lnSpc>
              <a:spcBef>
                <a:spcPts val="105"/>
              </a:spcBef>
              <a:buFont typeface="Wingdings" panose="05000000000000000000"/>
              <a:buChar char=""/>
              <a:tabLst>
                <a:tab pos="299720" algn="l"/>
              </a:tabLst>
            </a:pPr>
            <a:r>
              <a:rPr sz="1500" dirty="0">
                <a:latin typeface="Times New Roman" panose="02020603050405020304"/>
                <a:cs typeface="Times New Roman" panose="02020603050405020304"/>
              </a:rPr>
              <a:t>Describes </a:t>
            </a:r>
            <a:r>
              <a:rPr sz="1500" spc="5" dirty="0">
                <a:latin typeface="Times New Roman" panose="02020603050405020304"/>
                <a:cs typeface="Times New Roman" panose="02020603050405020304"/>
              </a:rPr>
              <a:t>how </a:t>
            </a:r>
            <a:r>
              <a:rPr sz="1500" spc="-5" dirty="0">
                <a:latin typeface="Times New Roman" panose="02020603050405020304"/>
                <a:cs typeface="Times New Roman" panose="02020603050405020304"/>
              </a:rPr>
              <a:t>activities </a:t>
            </a:r>
            <a:r>
              <a:rPr sz="1500" dirty="0">
                <a:latin typeface="Times New Roman" panose="02020603050405020304"/>
                <a:cs typeface="Times New Roman" panose="02020603050405020304"/>
              </a:rPr>
              <a:t>are</a:t>
            </a:r>
            <a:r>
              <a:rPr sz="1500" spc="-100" dirty="0">
                <a:latin typeface="Times New Roman" panose="02020603050405020304"/>
                <a:cs typeface="Times New Roman" panose="02020603050405020304"/>
              </a:rPr>
              <a:t> </a:t>
            </a:r>
            <a:r>
              <a:rPr sz="1500" dirty="0">
                <a:latin typeface="Times New Roman" panose="02020603050405020304"/>
                <a:cs typeface="Times New Roman" panose="02020603050405020304"/>
              </a:rPr>
              <a:t>coordinated.</a:t>
            </a:r>
            <a:endParaRPr sz="1500">
              <a:latin typeface="Times New Roman" panose="02020603050405020304"/>
              <a:cs typeface="Times New Roman" panose="02020603050405020304"/>
            </a:endParaRPr>
          </a:p>
          <a:p>
            <a:pPr marL="299085" marR="22860" indent="-286385">
              <a:lnSpc>
                <a:spcPct val="100000"/>
              </a:lnSpc>
              <a:spcBef>
                <a:spcPts val="1805"/>
              </a:spcBef>
              <a:buFont typeface="Wingdings" panose="05000000000000000000"/>
              <a:buChar char=""/>
              <a:tabLst>
                <a:tab pos="299720" algn="l"/>
              </a:tabLst>
            </a:pPr>
            <a:r>
              <a:rPr sz="1500" dirty="0">
                <a:latin typeface="Times New Roman" panose="02020603050405020304"/>
                <a:cs typeface="Times New Roman" panose="02020603050405020304"/>
              </a:rPr>
              <a:t>Is particularly useful when you know that an operation has </a:t>
            </a:r>
            <a:r>
              <a:rPr sz="1500" spc="-5" dirty="0">
                <a:latin typeface="Times New Roman" panose="02020603050405020304"/>
                <a:cs typeface="Times New Roman" panose="02020603050405020304"/>
              </a:rPr>
              <a:t>to </a:t>
            </a:r>
            <a:r>
              <a:rPr sz="1500" dirty="0">
                <a:latin typeface="Times New Roman" panose="02020603050405020304"/>
                <a:cs typeface="Times New Roman" panose="02020603050405020304"/>
              </a:rPr>
              <a:t>achieve</a:t>
            </a:r>
            <a:r>
              <a:rPr sz="1500" spc="-215" dirty="0">
                <a:latin typeface="Times New Roman" panose="02020603050405020304"/>
                <a:cs typeface="Times New Roman" panose="02020603050405020304"/>
              </a:rPr>
              <a:t> </a:t>
            </a:r>
            <a:r>
              <a:rPr sz="1500" dirty="0">
                <a:latin typeface="Times New Roman" panose="02020603050405020304"/>
                <a:cs typeface="Times New Roman" panose="02020603050405020304"/>
              </a:rPr>
              <a:t>a  </a:t>
            </a:r>
            <a:r>
              <a:rPr sz="1500" spc="-5" dirty="0">
                <a:latin typeface="Times New Roman" panose="02020603050405020304"/>
                <a:cs typeface="Times New Roman" panose="02020603050405020304"/>
              </a:rPr>
              <a:t>number </a:t>
            </a:r>
            <a:r>
              <a:rPr sz="1500" dirty="0">
                <a:latin typeface="Times New Roman" panose="02020603050405020304"/>
                <a:cs typeface="Times New Roman" panose="02020603050405020304"/>
              </a:rPr>
              <a:t>of </a:t>
            </a:r>
            <a:r>
              <a:rPr sz="1500" spc="-5" dirty="0">
                <a:latin typeface="Times New Roman" panose="02020603050405020304"/>
                <a:cs typeface="Times New Roman" panose="02020603050405020304"/>
              </a:rPr>
              <a:t>different </a:t>
            </a:r>
            <a:r>
              <a:rPr sz="1500" dirty="0">
                <a:latin typeface="Times New Roman" panose="02020603050405020304"/>
                <a:cs typeface="Times New Roman" panose="02020603050405020304"/>
              </a:rPr>
              <a:t>things, and you want to </a:t>
            </a:r>
            <a:r>
              <a:rPr sz="1500" spc="-5" dirty="0">
                <a:latin typeface="Times New Roman" panose="02020603050405020304"/>
                <a:cs typeface="Times New Roman" panose="02020603050405020304"/>
              </a:rPr>
              <a:t>model </a:t>
            </a:r>
            <a:r>
              <a:rPr sz="1500" dirty="0">
                <a:latin typeface="Times New Roman" panose="02020603050405020304"/>
                <a:cs typeface="Times New Roman" panose="02020603050405020304"/>
              </a:rPr>
              <a:t>what the essential  dependencies between them are, before you decide in what order to do  </a:t>
            </a:r>
            <a:r>
              <a:rPr sz="1500" spc="-5" dirty="0">
                <a:latin typeface="Times New Roman" panose="02020603050405020304"/>
                <a:cs typeface="Times New Roman" panose="02020603050405020304"/>
              </a:rPr>
              <a:t>them.</a:t>
            </a:r>
            <a:endParaRPr sz="1500">
              <a:latin typeface="Times New Roman" panose="02020603050405020304"/>
              <a:cs typeface="Times New Roman" panose="02020603050405020304"/>
            </a:endParaRPr>
          </a:p>
          <a:p>
            <a:pPr marL="299085" marR="5080" indent="-286385" algn="just">
              <a:lnSpc>
                <a:spcPct val="100000"/>
              </a:lnSpc>
              <a:spcBef>
                <a:spcPts val="1800"/>
              </a:spcBef>
              <a:buFont typeface="Wingdings" panose="05000000000000000000"/>
              <a:buChar char=""/>
              <a:tabLst>
                <a:tab pos="299720" algn="l"/>
              </a:tabLst>
            </a:pPr>
            <a:r>
              <a:rPr sz="1500" dirty="0">
                <a:latin typeface="Times New Roman" panose="02020603050405020304"/>
                <a:cs typeface="Times New Roman" panose="02020603050405020304"/>
              </a:rPr>
              <a:t>Records the dependencies between </a:t>
            </a:r>
            <a:r>
              <a:rPr sz="1500" spc="-5" dirty="0">
                <a:latin typeface="Times New Roman" panose="02020603050405020304"/>
                <a:cs typeface="Times New Roman" panose="02020603050405020304"/>
              </a:rPr>
              <a:t>activities, </a:t>
            </a:r>
            <a:r>
              <a:rPr sz="1500" dirty="0">
                <a:latin typeface="Times New Roman" panose="02020603050405020304"/>
                <a:cs typeface="Times New Roman" panose="02020603050405020304"/>
              </a:rPr>
              <a:t>such as which things can  happen in </a:t>
            </a:r>
            <a:r>
              <a:rPr sz="1500" spc="-5" dirty="0">
                <a:latin typeface="Times New Roman" panose="02020603050405020304"/>
                <a:cs typeface="Times New Roman" panose="02020603050405020304"/>
              </a:rPr>
              <a:t>parallel </a:t>
            </a:r>
            <a:r>
              <a:rPr sz="1500" dirty="0">
                <a:latin typeface="Times New Roman" panose="02020603050405020304"/>
                <a:cs typeface="Times New Roman" panose="02020603050405020304"/>
              </a:rPr>
              <a:t>and what </a:t>
            </a:r>
            <a:r>
              <a:rPr sz="1500" spc="-5" dirty="0">
                <a:latin typeface="Times New Roman" panose="02020603050405020304"/>
                <a:cs typeface="Times New Roman" panose="02020603050405020304"/>
              </a:rPr>
              <a:t>must </a:t>
            </a:r>
            <a:r>
              <a:rPr sz="1500" dirty="0">
                <a:latin typeface="Times New Roman" panose="02020603050405020304"/>
                <a:cs typeface="Times New Roman" panose="02020603050405020304"/>
              </a:rPr>
              <a:t>be finished before </a:t>
            </a:r>
            <a:r>
              <a:rPr sz="1500" spc="-5" dirty="0">
                <a:latin typeface="Times New Roman" panose="02020603050405020304"/>
                <a:cs typeface="Times New Roman" panose="02020603050405020304"/>
              </a:rPr>
              <a:t>something else</a:t>
            </a:r>
            <a:r>
              <a:rPr sz="1500" spc="-140" dirty="0">
                <a:latin typeface="Times New Roman" panose="02020603050405020304"/>
                <a:cs typeface="Times New Roman" panose="02020603050405020304"/>
              </a:rPr>
              <a:t> </a:t>
            </a:r>
            <a:r>
              <a:rPr sz="1500" dirty="0">
                <a:latin typeface="Times New Roman" panose="02020603050405020304"/>
                <a:cs typeface="Times New Roman" panose="02020603050405020304"/>
              </a:rPr>
              <a:t>can  </a:t>
            </a:r>
            <a:r>
              <a:rPr sz="1500" spc="-5" dirty="0">
                <a:latin typeface="Times New Roman" panose="02020603050405020304"/>
                <a:cs typeface="Times New Roman" panose="02020603050405020304"/>
              </a:rPr>
              <a:t>start.</a:t>
            </a:r>
            <a:endParaRPr sz="1500">
              <a:latin typeface="Times New Roman" panose="02020603050405020304"/>
              <a:cs typeface="Times New Roman" panose="02020603050405020304"/>
            </a:endParaRPr>
          </a:p>
          <a:p>
            <a:pPr marL="299085" indent="-286385">
              <a:lnSpc>
                <a:spcPct val="100000"/>
              </a:lnSpc>
              <a:spcBef>
                <a:spcPts val="1800"/>
              </a:spcBef>
              <a:buFont typeface="Wingdings" panose="05000000000000000000"/>
              <a:buChar char=""/>
              <a:tabLst>
                <a:tab pos="299720" algn="l"/>
              </a:tabLst>
            </a:pPr>
            <a:r>
              <a:rPr sz="1500" dirty="0">
                <a:latin typeface="Times New Roman" panose="02020603050405020304"/>
                <a:cs typeface="Times New Roman" panose="02020603050405020304"/>
              </a:rPr>
              <a:t>Represents the workflow of the</a:t>
            </a:r>
            <a:r>
              <a:rPr sz="1500" spc="-125" dirty="0">
                <a:latin typeface="Times New Roman" panose="02020603050405020304"/>
                <a:cs typeface="Times New Roman" panose="02020603050405020304"/>
              </a:rPr>
              <a:t> </a:t>
            </a:r>
            <a:r>
              <a:rPr sz="1500" dirty="0">
                <a:latin typeface="Times New Roman" panose="02020603050405020304"/>
                <a:cs typeface="Times New Roman" panose="02020603050405020304"/>
              </a:rPr>
              <a:t>process.</a:t>
            </a:r>
            <a:endParaRPr sz="1500">
              <a:latin typeface="Times New Roman" panose="02020603050405020304"/>
              <a:cs typeface="Times New Roman" panose="02020603050405020304"/>
            </a:endParaRPr>
          </a:p>
        </p:txBody>
      </p:sp>
      <p:sp>
        <p:nvSpPr>
          <p:cNvPr id="5" name="object 5"/>
          <p:cNvSpPr/>
          <p:nvPr/>
        </p:nvSpPr>
        <p:spPr>
          <a:xfrm>
            <a:off x="1452753" y="189738"/>
            <a:ext cx="6238494" cy="923544"/>
          </a:xfrm>
          <a:prstGeom prst="rect">
            <a:avLst/>
          </a:prstGeom>
          <a:blipFill>
            <a:blip r:embed="rId4" cstate="print"/>
            <a:stretch>
              <a:fillRect/>
            </a:stretch>
          </a:blipFill>
        </p:spPr>
        <p:txBody>
          <a:bodyPr wrap="square" lIns="0" tIns="0" rIns="0" bIns="0" rtlCol="0"/>
          <a:lstStyle/>
          <a:p>
            <a:endParaRPr sz="1350"/>
          </a:p>
        </p:txBody>
      </p:sp>
      <p:sp>
        <p:nvSpPr>
          <p:cNvPr id="6" name="object 6"/>
          <p:cNvSpPr txBox="1">
            <a:spLocks noGrp="1"/>
          </p:cNvSpPr>
          <p:nvPr>
            <p:ph type="title"/>
          </p:nvPr>
        </p:nvSpPr>
        <p:spPr>
          <a:xfrm>
            <a:off x="2091055" y="170815"/>
            <a:ext cx="4395470" cy="624205"/>
          </a:xfrm>
          <a:prstGeom prst="rect">
            <a:avLst/>
          </a:prstGeom>
        </p:spPr>
        <p:txBody>
          <a:bodyPr vert="horz" wrap="square" lIns="0" tIns="9048" rIns="0" bIns="0" rtlCol="0">
            <a:spAutoFit/>
          </a:bodyPr>
          <a:lstStyle/>
          <a:p>
            <a:pPr marL="12700">
              <a:lnSpc>
                <a:spcPct val="100000"/>
              </a:lnSpc>
              <a:spcBef>
                <a:spcPts val="95"/>
              </a:spcBef>
            </a:pPr>
            <a:r>
              <a:rPr spc="-5" dirty="0"/>
              <a:t>Activity</a:t>
            </a:r>
            <a:r>
              <a:rPr spc="-80" dirty="0"/>
              <a:t> </a:t>
            </a:r>
            <a:r>
              <a:rPr spc="-10" dirty="0"/>
              <a:t>Diagram…</a:t>
            </a:r>
          </a:p>
        </p:txBody>
      </p:sp>
      <p:sp>
        <p:nvSpPr>
          <p:cNvPr id="9" name="object 9"/>
          <p:cNvSpPr txBox="1">
            <a:spLocks noGrp="1"/>
          </p:cNvSpPr>
          <p:nvPr>
            <p:ph type="sldNum" sz="quarter" idx="7"/>
          </p:nvPr>
        </p:nvSpPr>
        <p:spPr>
          <a:xfrm>
            <a:off x="7314416" y="445380"/>
            <a:ext cx="941203" cy="158750"/>
          </a:xfrm>
          <a:prstGeom prst="rect">
            <a:avLst/>
          </a:prstGeom>
        </p:spPr>
        <p:txBody>
          <a:bodyPr vert="horz" wrap="square" lIns="0" tIns="0" rIns="0" bIns="0" rtlCol="0">
            <a:spAutoFit/>
          </a:bodyPr>
          <a:lstStyle/>
          <a:p>
            <a:pPr marL="25400">
              <a:lnSpc>
                <a:spcPts val="1240"/>
              </a:lnSpc>
            </a:pPr>
            <a:fld id="{81D60167-4931-47E6-BA6A-407CBD079E47}" type="slidenum">
              <a:rPr sz="900" spc="-60" dirty="0"/>
              <a:t>58</a:t>
            </a:fld>
            <a:endParaRPr sz="900" spc="-60" dirty="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42537"/>
            <a:ext cx="7315200" cy="865573"/>
          </a:xfrm>
        </p:spPr>
        <p:txBody>
          <a:bodyPr/>
          <a:lstStyle/>
          <a:p>
            <a:endParaRPr lang="en-US"/>
          </a:p>
        </p:txBody>
      </p:sp>
      <p:sp>
        <p:nvSpPr>
          <p:cNvPr id="3" name="Text Placeholder 2"/>
          <p:cNvSpPr>
            <a:spLocks noGrp="1"/>
          </p:cNvSpPr>
          <p:nvPr>
            <p:ph type="body" idx="1"/>
          </p:nvPr>
        </p:nvSpPr>
        <p:spPr>
          <a:xfrm>
            <a:off x="1024255" y="1154430"/>
            <a:ext cx="7310755" cy="3447415"/>
          </a:xfrm>
        </p:spPr>
        <p:txBody>
          <a:bodyPr>
            <a:normAutofit/>
          </a:bodyPr>
          <a:lstStyle/>
          <a:p>
            <a:r>
              <a:rPr lang="en-US" dirty="0"/>
              <a:t>An activity diagram is very </a:t>
            </a:r>
            <a:r>
              <a:rPr lang="en-US" b="1" dirty="0"/>
              <a:t>similar to a flowchart</a:t>
            </a:r>
            <a:r>
              <a:rPr lang="en-US" dirty="0"/>
              <a:t>.</a:t>
            </a:r>
          </a:p>
          <a:p>
            <a:r>
              <a:rPr lang="en-US" dirty="0"/>
              <a:t>Flowcharts were typically invented earlier than activity diagrams. Non programmers use Flow charts to model workflows</a:t>
            </a:r>
          </a:p>
          <a:p>
            <a:r>
              <a:rPr lang="en-US" dirty="0"/>
              <a:t>programmers use activity diagrams (advanced version of a flowchart) to depict workflows. An activity diagram is </a:t>
            </a:r>
            <a:r>
              <a:rPr lang="en-US" b="1" dirty="0"/>
              <a:t>used by developers</a:t>
            </a:r>
            <a:r>
              <a:rPr lang="en-US" dirty="0"/>
              <a:t> to understand the flow of programs on a high level. It also enables them to figure out constraints and conditions that cause particular events.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0" y="209550"/>
            <a:ext cx="5129284" cy="1047750"/>
          </a:xfrm>
        </p:spPr>
        <p:txBody>
          <a:bodyPr>
            <a:normAutofit fontScale="90000"/>
          </a:bodyPr>
          <a:lstStyle/>
          <a:p>
            <a:r>
              <a:rPr lang="en-IN" dirty="0"/>
              <a:t>Problems faced in  gathering requirements</a:t>
            </a:r>
          </a:p>
        </p:txBody>
      </p:sp>
      <p:sp>
        <p:nvSpPr>
          <p:cNvPr id="5" name="Footer Placeholder 4"/>
          <p:cNvSpPr>
            <a:spLocks noGrp="1"/>
          </p:cNvSpPr>
          <p:nvPr>
            <p:ph type="ftr" sz="quarter" idx="11"/>
          </p:nvPr>
        </p:nvSpPr>
        <p:spPr/>
        <p:txBody>
          <a:bodyPr/>
          <a:lstStyle/>
          <a:p>
            <a:r>
              <a:rPr lang="en-US"/>
              <a:t>Dr. V.Vani  VIT Chennai</a:t>
            </a:r>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0400" y="1581150"/>
            <a:ext cx="3810000" cy="2590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Slide Number Placeholder 2"/>
          <p:cNvSpPr>
            <a:spLocks noGrp="1"/>
          </p:cNvSpPr>
          <p:nvPr>
            <p:ph type="sldNum" sz="quarter" idx="12"/>
          </p:nvPr>
        </p:nvSpPr>
        <p:spPr/>
        <p:txBody>
          <a:bodyPr/>
          <a:lstStyle/>
          <a:p>
            <a:fld id="{B6F15528-21DE-4FAA-801E-634DDDAF4B2B}" type="slidenum">
              <a:rPr lang="en-US" smtClean="0"/>
              <a:t>6</a:t>
            </a:fld>
            <a:endParaRPr lang="en-US"/>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01930"/>
            <a:ext cx="6260465" cy="712470"/>
          </a:xfrm>
        </p:spPr>
        <p:txBody>
          <a:bodyPr>
            <a:normAutofit fontScale="90000"/>
          </a:bodyPr>
          <a:lstStyle/>
          <a:p>
            <a:r>
              <a:rPr lang="en-US" b="1" dirty="0"/>
              <a:t>Difference between a Use case and an Activity diagram</a:t>
            </a:r>
            <a:endParaRPr lang="en-US" dirty="0"/>
          </a:p>
        </p:txBody>
      </p:sp>
      <p:sp>
        <p:nvSpPr>
          <p:cNvPr id="3" name="Text Placeholder 2"/>
          <p:cNvSpPr>
            <a:spLocks noGrp="1"/>
          </p:cNvSpPr>
          <p:nvPr>
            <p:ph type="body" idx="1"/>
          </p:nvPr>
        </p:nvSpPr>
        <p:spPr>
          <a:xfrm>
            <a:off x="1544955" y="1167130"/>
            <a:ext cx="6054090" cy="2895600"/>
          </a:xfrm>
        </p:spPr>
        <p:txBody>
          <a:bodyPr>
            <a:normAutofit/>
          </a:bodyPr>
          <a:lstStyle/>
          <a:p>
            <a:r>
              <a:rPr lang="en-US" dirty="0"/>
              <a:t>In activity diagram is used to model the workflow depicting conditions, constraints, sequential and concurrent activities. On the other hand, the purpose of a Use Case is to just depict the functionality</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143000" y="0"/>
            <a:ext cx="6858000" cy="5143500"/>
          </a:xfrm>
          <a:prstGeom prst="rect">
            <a:avLst/>
          </a:prstGeom>
          <a:blipFill>
            <a:blip r:embed="rId2" cstate="print"/>
            <a:stretch>
              <a:fillRect/>
            </a:stretch>
          </a:blipFill>
        </p:spPr>
        <p:txBody>
          <a:bodyPr wrap="square" lIns="0" tIns="0" rIns="0" bIns="0" rtlCol="0"/>
          <a:lstStyle/>
          <a:p>
            <a:endParaRPr sz="1350"/>
          </a:p>
        </p:txBody>
      </p:sp>
      <p:sp>
        <p:nvSpPr>
          <p:cNvPr id="3" name="object 3"/>
          <p:cNvSpPr/>
          <p:nvPr/>
        </p:nvSpPr>
        <p:spPr>
          <a:xfrm>
            <a:off x="1485900" y="1200150"/>
            <a:ext cx="6172200" cy="3543300"/>
          </a:xfrm>
          <a:prstGeom prst="rect">
            <a:avLst/>
          </a:prstGeom>
          <a:blipFill>
            <a:blip r:embed="rId3" cstate="print"/>
            <a:stretch>
              <a:fillRect/>
            </a:stretch>
          </a:blipFill>
        </p:spPr>
        <p:txBody>
          <a:bodyPr wrap="square" lIns="0" tIns="0" rIns="0" bIns="0" rtlCol="0"/>
          <a:lstStyle/>
          <a:p>
            <a:endParaRPr sz="1350"/>
          </a:p>
        </p:txBody>
      </p:sp>
      <p:sp>
        <p:nvSpPr>
          <p:cNvPr id="4" name="object 4"/>
          <p:cNvSpPr/>
          <p:nvPr/>
        </p:nvSpPr>
        <p:spPr>
          <a:xfrm>
            <a:off x="1452753" y="189738"/>
            <a:ext cx="6238494" cy="923544"/>
          </a:xfrm>
          <a:prstGeom prst="rect">
            <a:avLst/>
          </a:prstGeom>
          <a:blipFill>
            <a:blip r:embed="rId4" cstate="print"/>
            <a:stretch>
              <a:fillRect/>
            </a:stretch>
          </a:blipFill>
        </p:spPr>
        <p:txBody>
          <a:bodyPr wrap="square" lIns="0" tIns="0" rIns="0" bIns="0" rtlCol="0"/>
          <a:lstStyle/>
          <a:p>
            <a:endParaRPr sz="1350"/>
          </a:p>
        </p:txBody>
      </p:sp>
      <p:sp>
        <p:nvSpPr>
          <p:cNvPr id="5" name="object 5"/>
          <p:cNvSpPr txBox="1">
            <a:spLocks noGrp="1"/>
          </p:cNvSpPr>
          <p:nvPr>
            <p:ph type="title"/>
          </p:nvPr>
        </p:nvSpPr>
        <p:spPr>
          <a:xfrm>
            <a:off x="1143000" y="339455"/>
            <a:ext cx="7315200" cy="624205"/>
          </a:xfrm>
          <a:prstGeom prst="rect">
            <a:avLst/>
          </a:prstGeom>
        </p:spPr>
        <p:txBody>
          <a:bodyPr vert="horz" wrap="square" lIns="0" tIns="9048" rIns="0" bIns="0" rtlCol="0">
            <a:spAutoFit/>
          </a:bodyPr>
          <a:lstStyle/>
          <a:p>
            <a:pPr marL="15875">
              <a:lnSpc>
                <a:spcPct val="100000"/>
              </a:lnSpc>
              <a:spcBef>
                <a:spcPts val="95"/>
              </a:spcBef>
            </a:pPr>
            <a:r>
              <a:rPr spc="-5" dirty="0"/>
              <a:t>Activity</a:t>
            </a:r>
            <a:r>
              <a:rPr spc="-35" dirty="0"/>
              <a:t> </a:t>
            </a:r>
            <a:r>
              <a:rPr spc="-5" dirty="0"/>
              <a:t>Diagram…(Notations)</a:t>
            </a:r>
          </a:p>
        </p:txBody>
      </p:sp>
      <p:sp>
        <p:nvSpPr>
          <p:cNvPr id="6" name="object 6"/>
          <p:cNvSpPr/>
          <p:nvPr/>
        </p:nvSpPr>
        <p:spPr>
          <a:xfrm>
            <a:off x="2629471" y="2286571"/>
            <a:ext cx="1771650" cy="457200"/>
          </a:xfrm>
          <a:custGeom>
            <a:avLst/>
            <a:gdLst/>
            <a:ahLst/>
            <a:cxnLst/>
            <a:rect l="l" t="t" r="r" b="b"/>
            <a:pathLst>
              <a:path w="2362200" h="609600">
                <a:moveTo>
                  <a:pt x="2260600" y="0"/>
                </a:moveTo>
                <a:lnTo>
                  <a:pt x="101600" y="0"/>
                </a:lnTo>
                <a:lnTo>
                  <a:pt x="62043" y="7981"/>
                </a:lnTo>
                <a:lnTo>
                  <a:pt x="29749" y="29749"/>
                </a:lnTo>
                <a:lnTo>
                  <a:pt x="7981" y="62043"/>
                </a:lnTo>
                <a:lnTo>
                  <a:pt x="0" y="101600"/>
                </a:lnTo>
                <a:lnTo>
                  <a:pt x="0" y="508000"/>
                </a:lnTo>
                <a:lnTo>
                  <a:pt x="7981" y="547556"/>
                </a:lnTo>
                <a:lnTo>
                  <a:pt x="29749" y="579850"/>
                </a:lnTo>
                <a:lnTo>
                  <a:pt x="62043" y="601618"/>
                </a:lnTo>
                <a:lnTo>
                  <a:pt x="101600" y="609600"/>
                </a:lnTo>
                <a:lnTo>
                  <a:pt x="2260600" y="609600"/>
                </a:lnTo>
                <a:lnTo>
                  <a:pt x="2300156" y="601618"/>
                </a:lnTo>
                <a:lnTo>
                  <a:pt x="2332450" y="579850"/>
                </a:lnTo>
                <a:lnTo>
                  <a:pt x="2354218" y="547556"/>
                </a:lnTo>
                <a:lnTo>
                  <a:pt x="2362200" y="508000"/>
                </a:lnTo>
                <a:lnTo>
                  <a:pt x="2362200" y="101600"/>
                </a:lnTo>
                <a:lnTo>
                  <a:pt x="2354218" y="62043"/>
                </a:lnTo>
                <a:lnTo>
                  <a:pt x="2332450" y="29749"/>
                </a:lnTo>
                <a:lnTo>
                  <a:pt x="2300156" y="7981"/>
                </a:lnTo>
                <a:lnTo>
                  <a:pt x="2260600" y="0"/>
                </a:lnTo>
                <a:close/>
              </a:path>
            </a:pathLst>
          </a:custGeom>
          <a:solidFill>
            <a:srgbClr val="FFFFFF"/>
          </a:solidFill>
        </p:spPr>
        <p:txBody>
          <a:bodyPr wrap="square" lIns="0" tIns="0" rIns="0" bIns="0" rtlCol="0"/>
          <a:lstStyle/>
          <a:p>
            <a:endParaRPr sz="1350"/>
          </a:p>
        </p:txBody>
      </p:sp>
      <p:sp>
        <p:nvSpPr>
          <p:cNvPr id="7" name="object 7"/>
          <p:cNvSpPr/>
          <p:nvPr/>
        </p:nvSpPr>
        <p:spPr>
          <a:xfrm>
            <a:off x="2629471" y="2286571"/>
            <a:ext cx="1771650" cy="457200"/>
          </a:xfrm>
          <a:custGeom>
            <a:avLst/>
            <a:gdLst/>
            <a:ahLst/>
            <a:cxnLst/>
            <a:rect l="l" t="t" r="r" b="b"/>
            <a:pathLst>
              <a:path w="2362200" h="609600">
                <a:moveTo>
                  <a:pt x="0" y="101600"/>
                </a:moveTo>
                <a:lnTo>
                  <a:pt x="7981" y="62043"/>
                </a:lnTo>
                <a:lnTo>
                  <a:pt x="29749" y="29749"/>
                </a:lnTo>
                <a:lnTo>
                  <a:pt x="62043" y="7981"/>
                </a:lnTo>
                <a:lnTo>
                  <a:pt x="101600" y="0"/>
                </a:lnTo>
                <a:lnTo>
                  <a:pt x="2260600" y="0"/>
                </a:lnTo>
                <a:lnTo>
                  <a:pt x="2300156" y="7981"/>
                </a:lnTo>
                <a:lnTo>
                  <a:pt x="2332450" y="29749"/>
                </a:lnTo>
                <a:lnTo>
                  <a:pt x="2354218" y="62043"/>
                </a:lnTo>
                <a:lnTo>
                  <a:pt x="2362200" y="101600"/>
                </a:lnTo>
                <a:lnTo>
                  <a:pt x="2362200" y="508000"/>
                </a:lnTo>
                <a:lnTo>
                  <a:pt x="2354218" y="547556"/>
                </a:lnTo>
                <a:lnTo>
                  <a:pt x="2332450" y="579850"/>
                </a:lnTo>
                <a:lnTo>
                  <a:pt x="2300156" y="601618"/>
                </a:lnTo>
                <a:lnTo>
                  <a:pt x="2260600" y="609600"/>
                </a:lnTo>
                <a:lnTo>
                  <a:pt x="101600" y="609600"/>
                </a:lnTo>
                <a:lnTo>
                  <a:pt x="62043" y="601618"/>
                </a:lnTo>
                <a:lnTo>
                  <a:pt x="29749" y="579850"/>
                </a:lnTo>
                <a:lnTo>
                  <a:pt x="7981" y="547556"/>
                </a:lnTo>
                <a:lnTo>
                  <a:pt x="0" y="508000"/>
                </a:lnTo>
                <a:lnTo>
                  <a:pt x="0" y="101600"/>
                </a:lnTo>
                <a:close/>
              </a:path>
            </a:pathLst>
          </a:custGeom>
          <a:ln w="25908">
            <a:solidFill>
              <a:srgbClr val="000000"/>
            </a:solidFill>
          </a:ln>
        </p:spPr>
        <p:txBody>
          <a:bodyPr wrap="square" lIns="0" tIns="0" rIns="0" bIns="0" rtlCol="0"/>
          <a:lstStyle/>
          <a:p>
            <a:endParaRPr sz="1350"/>
          </a:p>
        </p:txBody>
      </p:sp>
      <p:sp>
        <p:nvSpPr>
          <p:cNvPr id="8" name="object 8"/>
          <p:cNvSpPr txBox="1"/>
          <p:nvPr/>
        </p:nvSpPr>
        <p:spPr>
          <a:xfrm>
            <a:off x="1544955" y="1216876"/>
            <a:ext cx="6033135" cy="3425190"/>
          </a:xfrm>
          <a:prstGeom prst="rect">
            <a:avLst/>
          </a:prstGeom>
        </p:spPr>
        <p:txBody>
          <a:bodyPr vert="horz" wrap="square" lIns="0" tIns="9525" rIns="0" bIns="0" rtlCol="0">
            <a:spAutoFit/>
          </a:bodyPr>
          <a:lstStyle/>
          <a:p>
            <a:pPr marL="3289935">
              <a:lnSpc>
                <a:spcPct val="100000"/>
              </a:lnSpc>
              <a:spcBef>
                <a:spcPts val="100"/>
              </a:spcBef>
              <a:tabLst>
                <a:tab pos="3747135" algn="l"/>
              </a:tabLst>
            </a:pPr>
            <a:r>
              <a:rPr b="1" spc="-5" dirty="0">
                <a:latin typeface="Times New Roman" panose="02020603050405020304"/>
                <a:cs typeface="Times New Roman" panose="02020603050405020304"/>
              </a:rPr>
              <a:t>1.	</a:t>
            </a:r>
            <a:r>
              <a:rPr b="1" u="heavy" dirty="0">
                <a:uFill>
                  <a:solidFill>
                    <a:srgbClr val="000000"/>
                  </a:solidFill>
                </a:uFill>
                <a:latin typeface="Times New Roman" panose="02020603050405020304"/>
                <a:cs typeface="Times New Roman" panose="02020603050405020304"/>
              </a:rPr>
              <a:t>Activity</a:t>
            </a:r>
            <a:endParaRPr>
              <a:latin typeface="Times New Roman" panose="02020603050405020304"/>
              <a:cs typeface="Times New Roman" panose="02020603050405020304"/>
            </a:endParaRPr>
          </a:p>
          <a:p>
            <a:pPr>
              <a:lnSpc>
                <a:spcPct val="100000"/>
              </a:lnSpc>
              <a:spcBef>
                <a:spcPts val="45"/>
              </a:spcBef>
            </a:pPr>
            <a:endParaRPr sz="2175">
              <a:latin typeface="Times New Roman" panose="02020603050405020304"/>
              <a:cs typeface="Times New Roman" panose="02020603050405020304"/>
            </a:endParaRPr>
          </a:p>
          <a:p>
            <a:pPr marL="355600" indent="-342900">
              <a:lnSpc>
                <a:spcPct val="100000"/>
              </a:lnSpc>
              <a:buFont typeface="Wingdings" panose="05000000000000000000"/>
              <a:buChar char=""/>
              <a:tabLst>
                <a:tab pos="355600" algn="l"/>
                <a:tab pos="356235" algn="l"/>
              </a:tabLst>
            </a:pPr>
            <a:r>
              <a:rPr sz="1500" dirty="0">
                <a:latin typeface="Times New Roman" panose="02020603050405020304"/>
                <a:cs typeface="Times New Roman" panose="02020603050405020304"/>
              </a:rPr>
              <a:t>The Core </a:t>
            </a:r>
            <a:r>
              <a:rPr sz="1500" spc="-5" dirty="0">
                <a:latin typeface="Times New Roman" panose="02020603050405020304"/>
                <a:cs typeface="Times New Roman" panose="02020603050405020304"/>
              </a:rPr>
              <a:t>symbol </a:t>
            </a:r>
            <a:r>
              <a:rPr sz="1500" dirty="0">
                <a:latin typeface="Times New Roman" panose="02020603050405020304"/>
                <a:cs typeface="Times New Roman" panose="02020603050405020304"/>
              </a:rPr>
              <a:t>is used for</a:t>
            </a:r>
            <a:r>
              <a:rPr sz="1500" spc="-190" dirty="0">
                <a:latin typeface="Times New Roman" panose="02020603050405020304"/>
                <a:cs typeface="Times New Roman" panose="02020603050405020304"/>
              </a:rPr>
              <a:t> </a:t>
            </a:r>
            <a:r>
              <a:rPr sz="1500" spc="-5" dirty="0">
                <a:latin typeface="Times New Roman" panose="02020603050405020304"/>
                <a:cs typeface="Times New Roman" panose="02020603050405020304"/>
              </a:rPr>
              <a:t>Activities.</a:t>
            </a:r>
            <a:endParaRPr sz="1500">
              <a:latin typeface="Times New Roman" panose="02020603050405020304"/>
              <a:cs typeface="Times New Roman" panose="02020603050405020304"/>
            </a:endParaRPr>
          </a:p>
          <a:p>
            <a:pPr>
              <a:lnSpc>
                <a:spcPct val="100000"/>
              </a:lnSpc>
              <a:spcBef>
                <a:spcPts val="35"/>
              </a:spcBef>
              <a:buFont typeface="Wingdings" panose="05000000000000000000"/>
              <a:buChar char=""/>
            </a:pPr>
            <a:endParaRPr sz="2325">
              <a:latin typeface="Times New Roman" panose="02020603050405020304"/>
              <a:cs typeface="Times New Roman" panose="02020603050405020304"/>
            </a:endParaRPr>
          </a:p>
          <a:p>
            <a:pPr marL="2209800">
              <a:lnSpc>
                <a:spcPct val="100000"/>
              </a:lnSpc>
            </a:pPr>
            <a:r>
              <a:rPr sz="1500" dirty="0">
                <a:latin typeface="Times New Roman" panose="02020603050405020304"/>
                <a:cs typeface="Times New Roman" panose="02020603050405020304"/>
              </a:rPr>
              <a:t>Activity</a:t>
            </a:r>
            <a:endParaRPr sz="1500">
              <a:latin typeface="Times New Roman" panose="02020603050405020304"/>
              <a:cs typeface="Times New Roman" panose="02020603050405020304"/>
            </a:endParaRPr>
          </a:p>
          <a:p>
            <a:pPr>
              <a:lnSpc>
                <a:spcPct val="100000"/>
              </a:lnSpc>
            </a:pPr>
            <a:endParaRPr sz="1650">
              <a:latin typeface="Times New Roman" panose="02020603050405020304"/>
              <a:cs typeface="Times New Roman" panose="02020603050405020304"/>
            </a:endParaRPr>
          </a:p>
          <a:p>
            <a:pPr>
              <a:lnSpc>
                <a:spcPct val="100000"/>
              </a:lnSpc>
              <a:spcBef>
                <a:spcPts val="20"/>
              </a:spcBef>
            </a:pPr>
            <a:endParaRPr sz="2250">
              <a:latin typeface="Times New Roman" panose="02020603050405020304"/>
              <a:cs typeface="Times New Roman" panose="02020603050405020304"/>
            </a:endParaRPr>
          </a:p>
          <a:p>
            <a:pPr marL="355600" indent="-342900">
              <a:lnSpc>
                <a:spcPct val="100000"/>
              </a:lnSpc>
              <a:spcBef>
                <a:spcPts val="5"/>
              </a:spcBef>
              <a:buFont typeface="Wingdings" panose="05000000000000000000"/>
              <a:buChar char=""/>
              <a:tabLst>
                <a:tab pos="355600" algn="l"/>
                <a:tab pos="356235" algn="l"/>
              </a:tabLst>
            </a:pPr>
            <a:r>
              <a:rPr sz="1500" dirty="0">
                <a:latin typeface="Times New Roman" panose="02020603050405020304"/>
                <a:cs typeface="Times New Roman" panose="02020603050405020304"/>
              </a:rPr>
              <a:t>An </a:t>
            </a:r>
            <a:r>
              <a:rPr sz="1500" spc="-5" dirty="0">
                <a:latin typeface="Times New Roman" panose="02020603050405020304"/>
                <a:cs typeface="Times New Roman" panose="02020603050405020304"/>
              </a:rPr>
              <a:t>activity </a:t>
            </a:r>
            <a:r>
              <a:rPr sz="1500" dirty="0">
                <a:latin typeface="Times New Roman" panose="02020603050405020304"/>
                <a:cs typeface="Times New Roman" panose="02020603050405020304"/>
              </a:rPr>
              <a:t>is </a:t>
            </a:r>
            <a:r>
              <a:rPr sz="1500" spc="-5" dirty="0">
                <a:latin typeface="Times New Roman" panose="02020603050405020304"/>
                <a:cs typeface="Times New Roman" panose="02020603050405020304"/>
              </a:rPr>
              <a:t>some </a:t>
            </a:r>
            <a:r>
              <a:rPr sz="1500" dirty="0">
                <a:latin typeface="Times New Roman" panose="02020603050405020304"/>
                <a:cs typeface="Times New Roman" panose="02020603050405020304"/>
              </a:rPr>
              <a:t>task which needs to be</a:t>
            </a:r>
            <a:r>
              <a:rPr sz="1500" spc="-110" dirty="0">
                <a:latin typeface="Times New Roman" panose="02020603050405020304"/>
                <a:cs typeface="Times New Roman" panose="02020603050405020304"/>
              </a:rPr>
              <a:t> </a:t>
            </a:r>
            <a:r>
              <a:rPr sz="1500" dirty="0">
                <a:latin typeface="Times New Roman" panose="02020603050405020304"/>
                <a:cs typeface="Times New Roman" panose="02020603050405020304"/>
              </a:rPr>
              <a:t>done.</a:t>
            </a:r>
            <a:endParaRPr sz="1500">
              <a:latin typeface="Times New Roman" panose="02020603050405020304"/>
              <a:cs typeface="Times New Roman" panose="02020603050405020304"/>
            </a:endParaRPr>
          </a:p>
          <a:p>
            <a:pPr>
              <a:lnSpc>
                <a:spcPct val="100000"/>
              </a:lnSpc>
              <a:spcBef>
                <a:spcPts val="25"/>
              </a:spcBef>
              <a:buFont typeface="Wingdings" panose="05000000000000000000"/>
              <a:buChar char=""/>
            </a:pPr>
            <a:endParaRPr sz="2175">
              <a:latin typeface="Times New Roman" panose="02020603050405020304"/>
              <a:cs typeface="Times New Roman" panose="02020603050405020304"/>
            </a:endParaRPr>
          </a:p>
          <a:p>
            <a:pPr marL="419735" indent="-407035">
              <a:lnSpc>
                <a:spcPct val="100000"/>
              </a:lnSpc>
              <a:buFont typeface="Wingdings" panose="05000000000000000000"/>
              <a:buChar char=""/>
              <a:tabLst>
                <a:tab pos="419100" algn="l"/>
                <a:tab pos="420370" algn="l"/>
              </a:tabLst>
            </a:pPr>
            <a:r>
              <a:rPr sz="1500" dirty="0">
                <a:latin typeface="Times New Roman" panose="02020603050405020304"/>
                <a:cs typeface="Times New Roman" panose="02020603050405020304"/>
              </a:rPr>
              <a:t>Each </a:t>
            </a:r>
            <a:r>
              <a:rPr sz="1500" spc="-5" dirty="0">
                <a:latin typeface="Times New Roman" panose="02020603050405020304"/>
                <a:cs typeface="Times New Roman" panose="02020603050405020304"/>
              </a:rPr>
              <a:t>activity </a:t>
            </a:r>
            <a:r>
              <a:rPr sz="1500" dirty="0">
                <a:latin typeface="Times New Roman" panose="02020603050405020304"/>
                <a:cs typeface="Times New Roman" panose="02020603050405020304"/>
              </a:rPr>
              <a:t>can be followed by another </a:t>
            </a:r>
            <a:r>
              <a:rPr sz="1500" spc="-5" dirty="0">
                <a:latin typeface="Times New Roman" panose="02020603050405020304"/>
                <a:cs typeface="Times New Roman" panose="02020603050405020304"/>
              </a:rPr>
              <a:t>activity</a:t>
            </a:r>
            <a:r>
              <a:rPr sz="1500" spc="-114" dirty="0">
                <a:latin typeface="Times New Roman" panose="02020603050405020304"/>
                <a:cs typeface="Times New Roman" panose="02020603050405020304"/>
              </a:rPr>
              <a:t> </a:t>
            </a:r>
            <a:r>
              <a:rPr sz="1500" spc="-5" dirty="0">
                <a:latin typeface="Times New Roman" panose="02020603050405020304"/>
                <a:cs typeface="Times New Roman" panose="02020603050405020304"/>
              </a:rPr>
              <a:t>(sequencing).</a:t>
            </a:r>
            <a:endParaRPr sz="1500">
              <a:latin typeface="Times New Roman" panose="02020603050405020304"/>
              <a:cs typeface="Times New Roman" panose="02020603050405020304"/>
            </a:endParaRPr>
          </a:p>
          <a:p>
            <a:pPr>
              <a:lnSpc>
                <a:spcPct val="100000"/>
              </a:lnSpc>
              <a:spcBef>
                <a:spcPts val="25"/>
              </a:spcBef>
              <a:buFont typeface="Wingdings" panose="05000000000000000000"/>
              <a:buChar char=""/>
            </a:pPr>
            <a:endParaRPr sz="2175">
              <a:latin typeface="Times New Roman" panose="02020603050405020304"/>
              <a:cs typeface="Times New Roman" panose="02020603050405020304"/>
            </a:endParaRPr>
          </a:p>
          <a:p>
            <a:pPr marL="355600" indent="-342900">
              <a:lnSpc>
                <a:spcPct val="100000"/>
              </a:lnSpc>
              <a:buFont typeface="Wingdings" panose="05000000000000000000"/>
              <a:buChar char=""/>
              <a:tabLst>
                <a:tab pos="355600" algn="l"/>
                <a:tab pos="356235" algn="l"/>
              </a:tabLst>
            </a:pPr>
            <a:r>
              <a:rPr sz="1500" spc="-5" dirty="0">
                <a:latin typeface="Times New Roman" panose="02020603050405020304"/>
                <a:cs typeface="Times New Roman" panose="02020603050405020304"/>
              </a:rPr>
              <a:t>An activity </a:t>
            </a:r>
            <a:r>
              <a:rPr sz="1500" spc="-10" dirty="0">
                <a:latin typeface="Times New Roman" panose="02020603050405020304"/>
                <a:cs typeface="Times New Roman" panose="02020603050405020304"/>
              </a:rPr>
              <a:t>may </a:t>
            </a:r>
            <a:r>
              <a:rPr sz="1500" dirty="0">
                <a:latin typeface="Times New Roman" panose="02020603050405020304"/>
                <a:cs typeface="Times New Roman" panose="02020603050405020304"/>
              </a:rPr>
              <a:t>be a </a:t>
            </a:r>
            <a:r>
              <a:rPr sz="1500" spc="-5" dirty="0">
                <a:latin typeface="Times New Roman" panose="02020603050405020304"/>
                <a:cs typeface="Times New Roman" panose="02020603050405020304"/>
              </a:rPr>
              <a:t>manual </a:t>
            </a:r>
            <a:r>
              <a:rPr sz="1500" dirty="0">
                <a:latin typeface="Times New Roman" panose="02020603050405020304"/>
                <a:cs typeface="Times New Roman" panose="02020603050405020304"/>
              </a:rPr>
              <a:t>thing, </a:t>
            </a:r>
            <a:r>
              <a:rPr sz="1500" spc="-5" dirty="0">
                <a:latin typeface="Times New Roman" panose="02020603050405020304"/>
                <a:cs typeface="Times New Roman" panose="02020603050405020304"/>
              </a:rPr>
              <a:t>so </a:t>
            </a:r>
            <a:r>
              <a:rPr sz="1500" dirty="0">
                <a:latin typeface="Times New Roman" panose="02020603050405020304"/>
                <a:cs typeface="Times New Roman" panose="02020603050405020304"/>
              </a:rPr>
              <a:t>that </a:t>
            </a:r>
            <a:r>
              <a:rPr sz="1500" spc="-30" dirty="0">
                <a:latin typeface="Times New Roman" panose="02020603050405020304"/>
                <a:cs typeface="Times New Roman" panose="02020603050405020304"/>
              </a:rPr>
              <a:t>it’s </a:t>
            </a:r>
            <a:r>
              <a:rPr sz="1500" spc="5" dirty="0">
                <a:latin typeface="Times New Roman" panose="02020603050405020304"/>
                <a:cs typeface="Times New Roman" panose="02020603050405020304"/>
              </a:rPr>
              <a:t>not </a:t>
            </a:r>
            <a:r>
              <a:rPr sz="1500" dirty="0">
                <a:latin typeface="Times New Roman" panose="02020603050405020304"/>
                <a:cs typeface="Times New Roman" panose="02020603050405020304"/>
              </a:rPr>
              <a:t>necessarily in a</a:t>
            </a:r>
            <a:r>
              <a:rPr sz="1500" spc="-105" dirty="0">
                <a:latin typeface="Times New Roman" panose="02020603050405020304"/>
                <a:cs typeface="Times New Roman" panose="02020603050405020304"/>
              </a:rPr>
              <a:t> </a:t>
            </a:r>
            <a:r>
              <a:rPr sz="1500" dirty="0">
                <a:latin typeface="Times New Roman" panose="02020603050405020304"/>
                <a:cs typeface="Times New Roman" panose="02020603050405020304"/>
              </a:rPr>
              <a:t>program.</a:t>
            </a:r>
            <a:endParaRPr sz="1500">
              <a:latin typeface="Times New Roman" panose="02020603050405020304"/>
              <a:cs typeface="Times New Roman" panose="02020603050405020304"/>
            </a:endParaRPr>
          </a:p>
        </p:txBody>
      </p:sp>
      <p:sp>
        <p:nvSpPr>
          <p:cNvPr id="9" name="object 9"/>
          <p:cNvSpPr txBox="1">
            <a:spLocks noGrp="1"/>
          </p:cNvSpPr>
          <p:nvPr>
            <p:ph type="dt" sz="half" idx="6"/>
          </p:nvPr>
        </p:nvSpPr>
        <p:spPr>
          <a:xfrm>
            <a:off x="6007690" y="225819"/>
            <a:ext cx="1189132" cy="594995"/>
          </a:xfrm>
          <a:prstGeom prst="rect">
            <a:avLst/>
          </a:prstGeom>
        </p:spPr>
        <p:txBody>
          <a:bodyPr vert="horz" wrap="square" lIns="0" tIns="0" rIns="0" bIns="0" rtlCol="0">
            <a:spAutoFit/>
          </a:bodyPr>
          <a:lstStyle/>
          <a:p>
            <a:pPr marL="12700">
              <a:lnSpc>
                <a:spcPts val="1240"/>
              </a:lnSpc>
            </a:pPr>
            <a:r>
              <a:rPr sz="900" spc="-70" dirty="0"/>
              <a:t>Lokendra </a:t>
            </a:r>
            <a:r>
              <a:rPr sz="900" spc="-50" dirty="0"/>
              <a:t>Prajapati </a:t>
            </a:r>
            <a:r>
              <a:rPr sz="900" spc="-80" dirty="0"/>
              <a:t>(MCA)</a:t>
            </a:r>
            <a:r>
              <a:rPr sz="900" spc="-160" dirty="0"/>
              <a:t> </a:t>
            </a:r>
            <a:r>
              <a:rPr sz="900" spc="-50" dirty="0"/>
              <a:t>Acropolis</a:t>
            </a:r>
          </a:p>
          <a:p>
            <a:pPr marL="32385">
              <a:lnSpc>
                <a:spcPct val="100000"/>
              </a:lnSpc>
            </a:pPr>
            <a:r>
              <a:rPr sz="900" spc="-15" dirty="0"/>
              <a:t>Institute </a:t>
            </a:r>
            <a:r>
              <a:rPr sz="900" spc="-5" dirty="0"/>
              <a:t>of </a:t>
            </a:r>
            <a:r>
              <a:rPr sz="900" spc="-75" dirty="0"/>
              <a:t>Technology </a:t>
            </a:r>
            <a:r>
              <a:rPr sz="900" spc="15" dirty="0"/>
              <a:t>&amp;</a:t>
            </a:r>
            <a:r>
              <a:rPr sz="900" spc="-225" dirty="0"/>
              <a:t> </a:t>
            </a:r>
            <a:r>
              <a:rPr sz="900" spc="-95" dirty="0"/>
              <a:t>Research</a:t>
            </a:r>
          </a:p>
        </p:txBody>
      </p:sp>
      <p:sp>
        <p:nvSpPr>
          <p:cNvPr id="10" name="object 10"/>
          <p:cNvSpPr txBox="1">
            <a:spLocks noGrp="1"/>
          </p:cNvSpPr>
          <p:nvPr>
            <p:ph type="ftr" sz="quarter" idx="5"/>
          </p:nvPr>
        </p:nvSpPr>
        <p:spPr>
          <a:xfrm>
            <a:off x="6008689" y="641968"/>
            <a:ext cx="2246489" cy="158750"/>
          </a:xfrm>
          <a:prstGeom prst="rect">
            <a:avLst/>
          </a:prstGeom>
        </p:spPr>
        <p:txBody>
          <a:bodyPr vert="horz" wrap="square" lIns="0" tIns="0" rIns="0" bIns="0" rtlCol="0">
            <a:spAutoFit/>
          </a:bodyPr>
          <a:lstStyle/>
          <a:p>
            <a:pPr marL="12700">
              <a:lnSpc>
                <a:spcPts val="1240"/>
              </a:lnSpc>
            </a:pPr>
            <a:r>
              <a:rPr sz="750" spc="-20" dirty="0"/>
              <a:t>2/19/2015</a:t>
            </a:r>
          </a:p>
        </p:txBody>
      </p:sp>
      <p:sp>
        <p:nvSpPr>
          <p:cNvPr id="11" name="object 11"/>
          <p:cNvSpPr txBox="1">
            <a:spLocks noGrp="1"/>
          </p:cNvSpPr>
          <p:nvPr>
            <p:ph type="sldNum" sz="quarter" idx="7"/>
          </p:nvPr>
        </p:nvSpPr>
        <p:spPr>
          <a:xfrm>
            <a:off x="7314416" y="445380"/>
            <a:ext cx="941203" cy="158750"/>
          </a:xfrm>
          <a:prstGeom prst="rect">
            <a:avLst/>
          </a:prstGeom>
        </p:spPr>
        <p:txBody>
          <a:bodyPr vert="horz" wrap="square" lIns="0" tIns="0" rIns="0" bIns="0" rtlCol="0">
            <a:spAutoFit/>
          </a:bodyPr>
          <a:lstStyle/>
          <a:p>
            <a:pPr marL="25400">
              <a:lnSpc>
                <a:spcPts val="1240"/>
              </a:lnSpc>
            </a:pPr>
            <a:fld id="{81D60167-4931-47E6-BA6A-407CBD079E47}" type="slidenum">
              <a:rPr sz="900" spc="-60" dirty="0"/>
              <a:t>61</a:t>
            </a:fld>
            <a:endParaRPr sz="900" spc="-60" dirty="0"/>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143000" y="0"/>
            <a:ext cx="6858000" cy="5143500"/>
          </a:xfrm>
          <a:prstGeom prst="rect">
            <a:avLst/>
          </a:prstGeom>
          <a:blipFill>
            <a:blip r:embed="rId2" cstate="print"/>
            <a:stretch>
              <a:fillRect/>
            </a:stretch>
          </a:blipFill>
        </p:spPr>
        <p:txBody>
          <a:bodyPr wrap="square" lIns="0" tIns="0" rIns="0" bIns="0" rtlCol="0"/>
          <a:lstStyle/>
          <a:p>
            <a:endParaRPr sz="1350"/>
          </a:p>
        </p:txBody>
      </p:sp>
      <p:sp>
        <p:nvSpPr>
          <p:cNvPr id="3" name="object 3"/>
          <p:cNvSpPr/>
          <p:nvPr/>
        </p:nvSpPr>
        <p:spPr>
          <a:xfrm>
            <a:off x="1485900" y="1200150"/>
            <a:ext cx="6172200" cy="3394710"/>
          </a:xfrm>
          <a:prstGeom prst="rect">
            <a:avLst/>
          </a:prstGeom>
          <a:blipFill>
            <a:blip r:embed="rId3" cstate="print"/>
            <a:stretch>
              <a:fillRect/>
            </a:stretch>
          </a:blipFill>
        </p:spPr>
        <p:txBody>
          <a:bodyPr wrap="square" lIns="0" tIns="0" rIns="0" bIns="0" rtlCol="0"/>
          <a:lstStyle/>
          <a:p>
            <a:endParaRPr sz="1350"/>
          </a:p>
        </p:txBody>
      </p:sp>
      <p:sp>
        <p:nvSpPr>
          <p:cNvPr id="4" name="object 4"/>
          <p:cNvSpPr txBox="1"/>
          <p:nvPr/>
        </p:nvSpPr>
        <p:spPr>
          <a:xfrm>
            <a:off x="1544955" y="1216876"/>
            <a:ext cx="5753100" cy="1658620"/>
          </a:xfrm>
          <a:prstGeom prst="rect">
            <a:avLst/>
          </a:prstGeom>
        </p:spPr>
        <p:txBody>
          <a:bodyPr vert="horz" wrap="square" lIns="0" tIns="9525" rIns="0" bIns="0" rtlCol="0">
            <a:spAutoFit/>
          </a:bodyPr>
          <a:lstStyle/>
          <a:p>
            <a:pPr marL="2555240">
              <a:lnSpc>
                <a:spcPct val="100000"/>
              </a:lnSpc>
              <a:spcBef>
                <a:spcPts val="100"/>
              </a:spcBef>
            </a:pPr>
            <a:r>
              <a:rPr b="1" u="heavy" dirty="0">
                <a:uFill>
                  <a:solidFill>
                    <a:srgbClr val="000000"/>
                  </a:solidFill>
                </a:uFill>
                <a:latin typeface="Times New Roman" panose="02020603050405020304"/>
                <a:cs typeface="Times New Roman" panose="02020603050405020304"/>
              </a:rPr>
              <a:t>2. </a:t>
            </a:r>
            <a:r>
              <a:rPr b="1" u="heavy" spc="-15" dirty="0">
                <a:uFill>
                  <a:solidFill>
                    <a:srgbClr val="000000"/>
                  </a:solidFill>
                </a:uFill>
                <a:latin typeface="Times New Roman" panose="02020603050405020304"/>
                <a:cs typeface="Times New Roman" panose="02020603050405020304"/>
              </a:rPr>
              <a:t>Transmission</a:t>
            </a:r>
            <a:r>
              <a:rPr b="1" u="heavy" spc="-55" dirty="0">
                <a:uFill>
                  <a:solidFill>
                    <a:srgbClr val="000000"/>
                  </a:solidFill>
                </a:uFill>
                <a:latin typeface="Times New Roman" panose="02020603050405020304"/>
                <a:cs typeface="Times New Roman" panose="02020603050405020304"/>
              </a:rPr>
              <a:t> </a:t>
            </a:r>
            <a:r>
              <a:rPr b="1" u="heavy" spc="-5" dirty="0">
                <a:uFill>
                  <a:solidFill>
                    <a:srgbClr val="000000"/>
                  </a:solidFill>
                </a:uFill>
                <a:latin typeface="Times New Roman" panose="02020603050405020304"/>
                <a:cs typeface="Times New Roman" panose="02020603050405020304"/>
              </a:rPr>
              <a:t>(Flow)</a:t>
            </a:r>
            <a:endParaRPr>
              <a:latin typeface="Times New Roman" panose="02020603050405020304"/>
              <a:cs typeface="Times New Roman" panose="02020603050405020304"/>
            </a:endParaRPr>
          </a:p>
          <a:p>
            <a:pPr>
              <a:lnSpc>
                <a:spcPct val="100000"/>
              </a:lnSpc>
              <a:spcBef>
                <a:spcPts val="45"/>
              </a:spcBef>
            </a:pPr>
            <a:endParaRPr sz="2175">
              <a:latin typeface="Times New Roman" panose="02020603050405020304"/>
              <a:cs typeface="Times New Roman" panose="02020603050405020304"/>
            </a:endParaRPr>
          </a:p>
          <a:p>
            <a:pPr marL="469900" marR="5080" indent="-457200">
              <a:lnSpc>
                <a:spcPct val="100000"/>
              </a:lnSpc>
              <a:buFont typeface="Wingdings" panose="05000000000000000000"/>
              <a:buChar char=""/>
              <a:tabLst>
                <a:tab pos="469900" algn="l"/>
                <a:tab pos="469900" algn="l"/>
              </a:tabLst>
            </a:pPr>
            <a:r>
              <a:rPr sz="1500" dirty="0">
                <a:latin typeface="Times New Roman" panose="02020603050405020304"/>
                <a:cs typeface="Times New Roman" panose="02020603050405020304"/>
              </a:rPr>
              <a:t>When the action or </a:t>
            </a:r>
            <a:r>
              <a:rPr sz="1500" spc="-5" dirty="0">
                <a:latin typeface="Times New Roman" panose="02020603050405020304"/>
                <a:cs typeface="Times New Roman" panose="02020603050405020304"/>
              </a:rPr>
              <a:t>activity </a:t>
            </a:r>
            <a:r>
              <a:rPr sz="1500" dirty="0">
                <a:latin typeface="Times New Roman" panose="02020603050405020304"/>
                <a:cs typeface="Times New Roman" panose="02020603050405020304"/>
              </a:rPr>
              <a:t>of a </a:t>
            </a:r>
            <a:r>
              <a:rPr sz="1500" spc="-5" dirty="0">
                <a:latin typeface="Times New Roman" panose="02020603050405020304"/>
                <a:cs typeface="Times New Roman" panose="02020603050405020304"/>
              </a:rPr>
              <a:t>state completes, </a:t>
            </a:r>
            <a:r>
              <a:rPr sz="1500" dirty="0">
                <a:latin typeface="Times New Roman" panose="02020603050405020304"/>
                <a:cs typeface="Times New Roman" panose="02020603050405020304"/>
              </a:rPr>
              <a:t>flow of control</a:t>
            </a:r>
            <a:r>
              <a:rPr sz="1500" spc="-135" dirty="0">
                <a:latin typeface="Times New Roman" panose="02020603050405020304"/>
                <a:cs typeface="Times New Roman" panose="02020603050405020304"/>
              </a:rPr>
              <a:t> </a:t>
            </a:r>
            <a:r>
              <a:rPr sz="1500" dirty="0">
                <a:latin typeface="Times New Roman" panose="02020603050405020304"/>
                <a:cs typeface="Times New Roman" panose="02020603050405020304"/>
              </a:rPr>
              <a:t>passes  </a:t>
            </a:r>
            <a:r>
              <a:rPr sz="1500" spc="-5" dirty="0">
                <a:latin typeface="Times New Roman" panose="02020603050405020304"/>
                <a:cs typeface="Times New Roman" panose="02020603050405020304"/>
              </a:rPr>
              <a:t>immediately </a:t>
            </a:r>
            <a:r>
              <a:rPr sz="1500" dirty="0">
                <a:latin typeface="Times New Roman" panose="02020603050405020304"/>
                <a:cs typeface="Times New Roman" panose="02020603050405020304"/>
              </a:rPr>
              <a:t>to the next action or </a:t>
            </a:r>
            <a:r>
              <a:rPr sz="1500" spc="-5" dirty="0">
                <a:latin typeface="Times New Roman" panose="02020603050405020304"/>
                <a:cs typeface="Times New Roman" panose="02020603050405020304"/>
              </a:rPr>
              <a:t>activity</a:t>
            </a:r>
            <a:r>
              <a:rPr sz="1500" spc="-100" dirty="0">
                <a:latin typeface="Times New Roman" panose="02020603050405020304"/>
                <a:cs typeface="Times New Roman" panose="02020603050405020304"/>
              </a:rPr>
              <a:t> </a:t>
            </a:r>
            <a:r>
              <a:rPr sz="1500" spc="-5" dirty="0">
                <a:latin typeface="Times New Roman" panose="02020603050405020304"/>
                <a:cs typeface="Times New Roman" panose="02020603050405020304"/>
              </a:rPr>
              <a:t>state</a:t>
            </a:r>
            <a:endParaRPr sz="1500">
              <a:latin typeface="Times New Roman" panose="02020603050405020304"/>
              <a:cs typeface="Times New Roman" panose="02020603050405020304"/>
            </a:endParaRPr>
          </a:p>
          <a:p>
            <a:pPr>
              <a:lnSpc>
                <a:spcPct val="100000"/>
              </a:lnSpc>
              <a:spcBef>
                <a:spcPts val="25"/>
              </a:spcBef>
              <a:buFont typeface="Wingdings" panose="05000000000000000000"/>
              <a:buChar char=""/>
            </a:pPr>
            <a:endParaRPr sz="2175">
              <a:latin typeface="Times New Roman" panose="02020603050405020304"/>
              <a:cs typeface="Times New Roman" panose="02020603050405020304"/>
            </a:endParaRPr>
          </a:p>
          <a:p>
            <a:pPr marL="469900" indent="-457200">
              <a:lnSpc>
                <a:spcPct val="100000"/>
              </a:lnSpc>
              <a:buFont typeface="Wingdings" panose="05000000000000000000"/>
              <a:buChar char=""/>
              <a:tabLst>
                <a:tab pos="469900" algn="l"/>
                <a:tab pos="469900" algn="l"/>
              </a:tabLst>
            </a:pPr>
            <a:r>
              <a:rPr sz="1500" dirty="0">
                <a:latin typeface="Times New Roman" panose="02020603050405020304"/>
                <a:cs typeface="Times New Roman" panose="02020603050405020304"/>
              </a:rPr>
              <a:t>The flow of control is shown by </a:t>
            </a:r>
            <a:r>
              <a:rPr sz="1500" u="sng" dirty="0">
                <a:uFill>
                  <a:solidFill>
                    <a:srgbClr val="000000"/>
                  </a:solidFill>
                </a:uFill>
                <a:latin typeface="Times New Roman" panose="02020603050405020304"/>
                <a:cs typeface="Times New Roman" panose="02020603050405020304"/>
              </a:rPr>
              <a:t>arrow</a:t>
            </a:r>
            <a:r>
              <a:rPr sz="1500" spc="-130" dirty="0">
                <a:latin typeface="Times New Roman" panose="02020603050405020304"/>
                <a:cs typeface="Times New Roman" panose="02020603050405020304"/>
              </a:rPr>
              <a:t> </a:t>
            </a:r>
            <a:r>
              <a:rPr sz="1500" spc="-5" dirty="0">
                <a:latin typeface="Times New Roman" panose="02020603050405020304"/>
                <a:cs typeface="Times New Roman" panose="02020603050405020304"/>
              </a:rPr>
              <a:t>symbol.</a:t>
            </a:r>
            <a:endParaRPr sz="1500">
              <a:latin typeface="Times New Roman" panose="02020603050405020304"/>
              <a:cs typeface="Times New Roman" panose="02020603050405020304"/>
            </a:endParaRPr>
          </a:p>
        </p:txBody>
      </p:sp>
      <p:sp>
        <p:nvSpPr>
          <p:cNvPr id="5" name="object 5"/>
          <p:cNvSpPr/>
          <p:nvPr/>
        </p:nvSpPr>
        <p:spPr>
          <a:xfrm>
            <a:off x="1452753" y="189738"/>
            <a:ext cx="6238494" cy="923544"/>
          </a:xfrm>
          <a:prstGeom prst="rect">
            <a:avLst/>
          </a:prstGeom>
          <a:blipFill>
            <a:blip r:embed="rId4" cstate="print"/>
            <a:stretch>
              <a:fillRect/>
            </a:stretch>
          </a:blipFill>
        </p:spPr>
        <p:txBody>
          <a:bodyPr wrap="square" lIns="0" tIns="0" rIns="0" bIns="0" rtlCol="0"/>
          <a:lstStyle/>
          <a:p>
            <a:endParaRPr sz="1350"/>
          </a:p>
        </p:txBody>
      </p:sp>
      <p:sp>
        <p:nvSpPr>
          <p:cNvPr id="6" name="object 6"/>
          <p:cNvSpPr txBox="1">
            <a:spLocks noGrp="1"/>
          </p:cNvSpPr>
          <p:nvPr>
            <p:ph type="title"/>
          </p:nvPr>
        </p:nvSpPr>
        <p:spPr>
          <a:xfrm>
            <a:off x="1143000" y="338820"/>
            <a:ext cx="7315200" cy="624205"/>
          </a:xfrm>
          <a:prstGeom prst="rect">
            <a:avLst/>
          </a:prstGeom>
        </p:spPr>
        <p:txBody>
          <a:bodyPr vert="horz" wrap="square" lIns="0" tIns="9048" rIns="0" bIns="0" rtlCol="0">
            <a:spAutoFit/>
          </a:bodyPr>
          <a:lstStyle/>
          <a:p>
            <a:pPr marL="15875">
              <a:lnSpc>
                <a:spcPct val="100000"/>
              </a:lnSpc>
              <a:spcBef>
                <a:spcPts val="95"/>
              </a:spcBef>
            </a:pPr>
            <a:r>
              <a:rPr spc="-5" dirty="0"/>
              <a:t>Activity</a:t>
            </a:r>
            <a:r>
              <a:rPr spc="-35" dirty="0"/>
              <a:t> </a:t>
            </a:r>
            <a:r>
              <a:rPr spc="-5" dirty="0"/>
              <a:t>Diagram…(Notations)</a:t>
            </a:r>
          </a:p>
        </p:txBody>
      </p:sp>
      <p:sp>
        <p:nvSpPr>
          <p:cNvPr id="7" name="object 7"/>
          <p:cNvSpPr/>
          <p:nvPr/>
        </p:nvSpPr>
        <p:spPr>
          <a:xfrm>
            <a:off x="3054095" y="3288410"/>
            <a:ext cx="1849373" cy="318896"/>
          </a:xfrm>
          <a:prstGeom prst="rect">
            <a:avLst/>
          </a:prstGeom>
          <a:blipFill>
            <a:blip r:embed="rId5" cstate="print"/>
            <a:stretch>
              <a:fillRect/>
            </a:stretch>
          </a:blipFill>
        </p:spPr>
        <p:txBody>
          <a:bodyPr wrap="square" lIns="0" tIns="0" rIns="0" bIns="0" rtlCol="0"/>
          <a:lstStyle/>
          <a:p>
            <a:endParaRPr sz="1350"/>
          </a:p>
        </p:txBody>
      </p:sp>
      <p:sp>
        <p:nvSpPr>
          <p:cNvPr id="8" name="object 8"/>
          <p:cNvSpPr/>
          <p:nvPr/>
        </p:nvSpPr>
        <p:spPr>
          <a:xfrm>
            <a:off x="3086671" y="3366477"/>
            <a:ext cx="1657826" cy="128588"/>
          </a:xfrm>
          <a:custGeom>
            <a:avLst/>
            <a:gdLst/>
            <a:ahLst/>
            <a:cxnLst/>
            <a:rect l="l" t="t" r="r" b="b"/>
            <a:pathLst>
              <a:path w="2210435" h="171450">
                <a:moveTo>
                  <a:pt x="2060311" y="0"/>
                </a:moveTo>
                <a:lnTo>
                  <a:pt x="2053034" y="464"/>
                </a:lnTo>
                <a:lnTo>
                  <a:pt x="2046448" y="3643"/>
                </a:lnTo>
                <a:lnTo>
                  <a:pt x="2041398" y="9322"/>
                </a:lnTo>
                <a:lnTo>
                  <a:pt x="2038933" y="16444"/>
                </a:lnTo>
                <a:lnTo>
                  <a:pt x="2039397" y="23721"/>
                </a:lnTo>
                <a:lnTo>
                  <a:pt x="2042576" y="30307"/>
                </a:lnTo>
                <a:lnTo>
                  <a:pt x="2048255" y="35357"/>
                </a:lnTo>
                <a:lnTo>
                  <a:pt x="2101567" y="66550"/>
                </a:lnTo>
                <a:lnTo>
                  <a:pt x="2172080" y="66599"/>
                </a:lnTo>
                <a:lnTo>
                  <a:pt x="2172080" y="104699"/>
                </a:lnTo>
                <a:lnTo>
                  <a:pt x="2101570" y="104699"/>
                </a:lnTo>
                <a:lnTo>
                  <a:pt x="2048128" y="135814"/>
                </a:lnTo>
                <a:lnTo>
                  <a:pt x="2042503" y="140864"/>
                </a:lnTo>
                <a:lnTo>
                  <a:pt x="2039318" y="147450"/>
                </a:lnTo>
                <a:lnTo>
                  <a:pt x="2038824" y="154727"/>
                </a:lnTo>
                <a:lnTo>
                  <a:pt x="2041271" y="161849"/>
                </a:lnTo>
                <a:lnTo>
                  <a:pt x="2046321" y="167528"/>
                </a:lnTo>
                <a:lnTo>
                  <a:pt x="2052907" y="170707"/>
                </a:lnTo>
                <a:lnTo>
                  <a:pt x="2060184" y="171172"/>
                </a:lnTo>
                <a:lnTo>
                  <a:pt x="2067305" y="168707"/>
                </a:lnTo>
                <a:lnTo>
                  <a:pt x="2177215" y="104699"/>
                </a:lnTo>
                <a:lnTo>
                  <a:pt x="2172080" y="104699"/>
                </a:lnTo>
                <a:lnTo>
                  <a:pt x="2177300" y="104650"/>
                </a:lnTo>
                <a:lnTo>
                  <a:pt x="2209927" y="85649"/>
                </a:lnTo>
                <a:lnTo>
                  <a:pt x="2067433" y="2464"/>
                </a:lnTo>
                <a:lnTo>
                  <a:pt x="2060311" y="0"/>
                </a:lnTo>
                <a:close/>
              </a:path>
              <a:path w="2210435" h="171450">
                <a:moveTo>
                  <a:pt x="2134250" y="85672"/>
                </a:moveTo>
                <a:lnTo>
                  <a:pt x="2101655" y="104650"/>
                </a:lnTo>
                <a:lnTo>
                  <a:pt x="2172080" y="104699"/>
                </a:lnTo>
                <a:lnTo>
                  <a:pt x="2172080" y="102159"/>
                </a:lnTo>
                <a:lnTo>
                  <a:pt x="2162429" y="102159"/>
                </a:lnTo>
                <a:lnTo>
                  <a:pt x="2134250" y="85672"/>
                </a:lnTo>
                <a:close/>
              </a:path>
              <a:path w="2210435" h="171450">
                <a:moveTo>
                  <a:pt x="0" y="65075"/>
                </a:moveTo>
                <a:lnTo>
                  <a:pt x="0" y="103175"/>
                </a:lnTo>
                <a:lnTo>
                  <a:pt x="2101655" y="104650"/>
                </a:lnTo>
                <a:lnTo>
                  <a:pt x="2134250" y="85672"/>
                </a:lnTo>
                <a:lnTo>
                  <a:pt x="2101567" y="66550"/>
                </a:lnTo>
                <a:lnTo>
                  <a:pt x="0" y="65075"/>
                </a:lnTo>
                <a:close/>
              </a:path>
              <a:path w="2210435" h="171450">
                <a:moveTo>
                  <a:pt x="2162429" y="69266"/>
                </a:moveTo>
                <a:lnTo>
                  <a:pt x="2134250" y="85672"/>
                </a:lnTo>
                <a:lnTo>
                  <a:pt x="2162429" y="102159"/>
                </a:lnTo>
                <a:lnTo>
                  <a:pt x="2162429" y="69266"/>
                </a:lnTo>
                <a:close/>
              </a:path>
              <a:path w="2210435" h="171450">
                <a:moveTo>
                  <a:pt x="2172080" y="69266"/>
                </a:moveTo>
                <a:lnTo>
                  <a:pt x="2162429" y="69266"/>
                </a:lnTo>
                <a:lnTo>
                  <a:pt x="2162429" y="102159"/>
                </a:lnTo>
                <a:lnTo>
                  <a:pt x="2172080" y="102159"/>
                </a:lnTo>
                <a:lnTo>
                  <a:pt x="2172080" y="69266"/>
                </a:lnTo>
                <a:close/>
              </a:path>
              <a:path w="2210435" h="171450">
                <a:moveTo>
                  <a:pt x="2101567" y="66550"/>
                </a:moveTo>
                <a:lnTo>
                  <a:pt x="2134250" y="85672"/>
                </a:lnTo>
                <a:lnTo>
                  <a:pt x="2162429" y="69266"/>
                </a:lnTo>
                <a:lnTo>
                  <a:pt x="2172080" y="69266"/>
                </a:lnTo>
                <a:lnTo>
                  <a:pt x="2172080" y="66599"/>
                </a:lnTo>
                <a:lnTo>
                  <a:pt x="2101567" y="66550"/>
                </a:lnTo>
                <a:close/>
              </a:path>
            </a:pathLst>
          </a:custGeom>
          <a:solidFill>
            <a:srgbClr val="000000"/>
          </a:solidFill>
        </p:spPr>
        <p:txBody>
          <a:bodyPr wrap="square" lIns="0" tIns="0" rIns="0" bIns="0" rtlCol="0"/>
          <a:lstStyle/>
          <a:p>
            <a:endParaRPr sz="1350"/>
          </a:p>
        </p:txBody>
      </p:sp>
      <p:sp>
        <p:nvSpPr>
          <p:cNvPr id="10" name="object 10"/>
          <p:cNvSpPr txBox="1">
            <a:spLocks noGrp="1"/>
          </p:cNvSpPr>
          <p:nvPr>
            <p:ph type="ftr" sz="quarter" idx="5"/>
          </p:nvPr>
        </p:nvSpPr>
        <p:spPr>
          <a:xfrm>
            <a:off x="6008689" y="641968"/>
            <a:ext cx="2246489" cy="158750"/>
          </a:xfrm>
          <a:prstGeom prst="rect">
            <a:avLst/>
          </a:prstGeom>
        </p:spPr>
        <p:txBody>
          <a:bodyPr vert="horz" wrap="square" lIns="0" tIns="0" rIns="0" bIns="0" rtlCol="0">
            <a:spAutoFit/>
          </a:bodyPr>
          <a:lstStyle/>
          <a:p>
            <a:pPr marL="12700">
              <a:lnSpc>
                <a:spcPts val="1240"/>
              </a:lnSpc>
            </a:pPr>
            <a:r>
              <a:rPr sz="750" spc="-20" dirty="0"/>
              <a:t>2/19/2015</a:t>
            </a:r>
          </a:p>
        </p:txBody>
      </p:sp>
      <p:sp>
        <p:nvSpPr>
          <p:cNvPr id="11" name="object 11"/>
          <p:cNvSpPr txBox="1">
            <a:spLocks noGrp="1"/>
          </p:cNvSpPr>
          <p:nvPr>
            <p:ph type="sldNum" sz="quarter" idx="7"/>
          </p:nvPr>
        </p:nvSpPr>
        <p:spPr>
          <a:xfrm>
            <a:off x="7314416" y="445380"/>
            <a:ext cx="941203" cy="158750"/>
          </a:xfrm>
          <a:prstGeom prst="rect">
            <a:avLst/>
          </a:prstGeom>
        </p:spPr>
        <p:txBody>
          <a:bodyPr vert="horz" wrap="square" lIns="0" tIns="0" rIns="0" bIns="0" rtlCol="0">
            <a:spAutoFit/>
          </a:bodyPr>
          <a:lstStyle/>
          <a:p>
            <a:pPr marL="25400">
              <a:lnSpc>
                <a:spcPts val="1240"/>
              </a:lnSpc>
            </a:pPr>
            <a:fld id="{81D60167-4931-47E6-BA6A-407CBD079E47}" type="slidenum">
              <a:rPr sz="900" spc="-60" dirty="0"/>
              <a:t>62</a:t>
            </a:fld>
            <a:endParaRPr sz="900" spc="-60" dirty="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143000" y="0"/>
            <a:ext cx="6858000" cy="5143500"/>
          </a:xfrm>
          <a:prstGeom prst="rect">
            <a:avLst/>
          </a:prstGeom>
          <a:blipFill>
            <a:blip r:embed="rId2" cstate="print"/>
            <a:stretch>
              <a:fillRect/>
            </a:stretch>
          </a:blipFill>
        </p:spPr>
        <p:txBody>
          <a:bodyPr wrap="square" lIns="0" tIns="0" rIns="0" bIns="0" rtlCol="0"/>
          <a:lstStyle/>
          <a:p>
            <a:endParaRPr sz="1350"/>
          </a:p>
        </p:txBody>
      </p:sp>
      <p:sp>
        <p:nvSpPr>
          <p:cNvPr id="3" name="object 3"/>
          <p:cNvSpPr/>
          <p:nvPr/>
        </p:nvSpPr>
        <p:spPr>
          <a:xfrm>
            <a:off x="1485900" y="1200150"/>
            <a:ext cx="6172200" cy="3394710"/>
          </a:xfrm>
          <a:prstGeom prst="rect">
            <a:avLst/>
          </a:prstGeom>
          <a:blipFill>
            <a:blip r:embed="rId3" cstate="print"/>
            <a:stretch>
              <a:fillRect/>
            </a:stretch>
          </a:blipFill>
        </p:spPr>
        <p:txBody>
          <a:bodyPr wrap="square" lIns="0" tIns="0" rIns="0" bIns="0" rtlCol="0"/>
          <a:lstStyle/>
          <a:p>
            <a:endParaRPr sz="1350"/>
          </a:p>
        </p:txBody>
      </p:sp>
      <p:sp>
        <p:nvSpPr>
          <p:cNvPr id="4" name="object 4"/>
          <p:cNvSpPr txBox="1"/>
          <p:nvPr/>
        </p:nvSpPr>
        <p:spPr>
          <a:xfrm>
            <a:off x="1544955" y="1216876"/>
            <a:ext cx="5676900" cy="2516505"/>
          </a:xfrm>
          <a:prstGeom prst="rect">
            <a:avLst/>
          </a:prstGeom>
        </p:spPr>
        <p:txBody>
          <a:bodyPr vert="horz" wrap="square" lIns="0" tIns="9525" rIns="0" bIns="0" rtlCol="0">
            <a:spAutoFit/>
          </a:bodyPr>
          <a:lstStyle/>
          <a:p>
            <a:pPr marL="2115820">
              <a:lnSpc>
                <a:spcPct val="100000"/>
              </a:lnSpc>
              <a:spcBef>
                <a:spcPts val="100"/>
              </a:spcBef>
            </a:pPr>
            <a:r>
              <a:rPr b="1" u="heavy" dirty="0">
                <a:uFill>
                  <a:solidFill>
                    <a:srgbClr val="000000"/>
                  </a:solidFill>
                </a:uFill>
                <a:latin typeface="Times New Roman" panose="02020603050405020304"/>
                <a:cs typeface="Times New Roman" panose="02020603050405020304"/>
              </a:rPr>
              <a:t>3. Starting and </a:t>
            </a:r>
            <a:r>
              <a:rPr b="1" u="heavy" spc="-5" dirty="0">
                <a:uFill>
                  <a:solidFill>
                    <a:srgbClr val="000000"/>
                  </a:solidFill>
                </a:uFill>
                <a:latin typeface="Times New Roman" panose="02020603050405020304"/>
                <a:cs typeface="Times New Roman" panose="02020603050405020304"/>
              </a:rPr>
              <a:t>Ending</a:t>
            </a:r>
            <a:r>
              <a:rPr b="1" u="heavy" spc="-25" dirty="0">
                <a:uFill>
                  <a:solidFill>
                    <a:srgbClr val="000000"/>
                  </a:solidFill>
                </a:uFill>
                <a:latin typeface="Times New Roman" panose="02020603050405020304"/>
                <a:cs typeface="Times New Roman" panose="02020603050405020304"/>
              </a:rPr>
              <a:t> </a:t>
            </a:r>
            <a:r>
              <a:rPr b="1" u="heavy" dirty="0">
                <a:uFill>
                  <a:solidFill>
                    <a:srgbClr val="000000"/>
                  </a:solidFill>
                </a:uFill>
                <a:latin typeface="Times New Roman" panose="02020603050405020304"/>
                <a:cs typeface="Times New Roman" panose="02020603050405020304"/>
              </a:rPr>
              <a:t>Nodes</a:t>
            </a:r>
            <a:endParaRPr>
              <a:latin typeface="Times New Roman" panose="02020603050405020304"/>
              <a:cs typeface="Times New Roman" panose="02020603050405020304"/>
            </a:endParaRPr>
          </a:p>
          <a:p>
            <a:pPr>
              <a:lnSpc>
                <a:spcPct val="100000"/>
              </a:lnSpc>
              <a:spcBef>
                <a:spcPts val="45"/>
              </a:spcBef>
            </a:pPr>
            <a:endParaRPr sz="2550">
              <a:latin typeface="Times New Roman" panose="02020603050405020304"/>
              <a:cs typeface="Times New Roman" panose="02020603050405020304"/>
            </a:endParaRPr>
          </a:p>
          <a:p>
            <a:pPr marL="355600" marR="271145" indent="-342900">
              <a:lnSpc>
                <a:spcPct val="100000"/>
              </a:lnSpc>
              <a:buFont typeface="Wingdings" panose="05000000000000000000"/>
              <a:buChar char=""/>
              <a:tabLst>
                <a:tab pos="355600" algn="l"/>
                <a:tab pos="356235" algn="l"/>
              </a:tabLst>
            </a:pPr>
            <a:r>
              <a:rPr sz="1500" dirty="0">
                <a:latin typeface="Times New Roman" panose="02020603050405020304"/>
                <a:cs typeface="Times New Roman" panose="02020603050405020304"/>
              </a:rPr>
              <a:t>The source of flow of control is </a:t>
            </a:r>
            <a:r>
              <a:rPr sz="1500" spc="5" dirty="0">
                <a:latin typeface="Times New Roman" panose="02020603050405020304"/>
                <a:cs typeface="Times New Roman" panose="02020603050405020304"/>
              </a:rPr>
              <a:t>known </a:t>
            </a:r>
            <a:r>
              <a:rPr sz="1500" dirty="0">
                <a:latin typeface="Times New Roman" panose="02020603050405020304"/>
                <a:cs typeface="Times New Roman" panose="02020603050405020304"/>
              </a:rPr>
              <a:t>as ‘</a:t>
            </a:r>
            <a:r>
              <a:rPr sz="1500" b="1" dirty="0">
                <a:latin typeface="Times New Roman" panose="02020603050405020304"/>
                <a:cs typeface="Times New Roman" panose="02020603050405020304"/>
              </a:rPr>
              <a:t>Initial Node or</a:t>
            </a:r>
            <a:r>
              <a:rPr sz="1500" b="1" spc="-260" dirty="0">
                <a:latin typeface="Times New Roman" panose="02020603050405020304"/>
                <a:cs typeface="Times New Roman" panose="02020603050405020304"/>
              </a:rPr>
              <a:t> </a:t>
            </a:r>
            <a:r>
              <a:rPr sz="1500" b="1" dirty="0">
                <a:latin typeface="Times New Roman" panose="02020603050405020304"/>
                <a:cs typeface="Times New Roman" panose="02020603050405020304"/>
              </a:rPr>
              <a:t>Starting  Node’</a:t>
            </a:r>
            <a:r>
              <a:rPr sz="1500" dirty="0">
                <a:latin typeface="Times New Roman" panose="02020603050405020304"/>
                <a:cs typeface="Times New Roman" panose="02020603050405020304"/>
              </a:rPr>
              <a:t>.</a:t>
            </a:r>
            <a:endParaRPr sz="1500">
              <a:latin typeface="Times New Roman" panose="02020603050405020304"/>
              <a:cs typeface="Times New Roman" panose="02020603050405020304"/>
            </a:endParaRPr>
          </a:p>
          <a:p>
            <a:pPr>
              <a:lnSpc>
                <a:spcPct val="100000"/>
              </a:lnSpc>
              <a:spcBef>
                <a:spcPts val="30"/>
              </a:spcBef>
              <a:buFont typeface="Wingdings" panose="05000000000000000000"/>
              <a:buChar char=""/>
            </a:pPr>
            <a:endParaRPr sz="2175">
              <a:latin typeface="Times New Roman" panose="02020603050405020304"/>
              <a:cs typeface="Times New Roman" panose="02020603050405020304"/>
            </a:endParaRPr>
          </a:p>
          <a:p>
            <a:pPr marL="81280" algn="ctr">
              <a:lnSpc>
                <a:spcPct val="100000"/>
              </a:lnSpc>
            </a:pPr>
            <a:r>
              <a:rPr sz="1500" dirty="0">
                <a:latin typeface="Times New Roman" panose="02020603050405020304"/>
                <a:cs typeface="Times New Roman" panose="02020603050405020304"/>
              </a:rPr>
              <a:t>Starting</a:t>
            </a:r>
            <a:r>
              <a:rPr sz="1500" spc="-30" dirty="0">
                <a:latin typeface="Times New Roman" panose="02020603050405020304"/>
                <a:cs typeface="Times New Roman" panose="02020603050405020304"/>
              </a:rPr>
              <a:t> </a:t>
            </a:r>
            <a:r>
              <a:rPr sz="1500" dirty="0">
                <a:latin typeface="Times New Roman" panose="02020603050405020304"/>
                <a:cs typeface="Times New Roman" panose="02020603050405020304"/>
              </a:rPr>
              <a:t>Node(Mark)</a:t>
            </a:r>
            <a:endParaRPr sz="1500">
              <a:latin typeface="Times New Roman" panose="02020603050405020304"/>
              <a:cs typeface="Times New Roman" panose="02020603050405020304"/>
            </a:endParaRPr>
          </a:p>
          <a:p>
            <a:pPr>
              <a:lnSpc>
                <a:spcPct val="100000"/>
              </a:lnSpc>
              <a:spcBef>
                <a:spcPts val="25"/>
              </a:spcBef>
            </a:pPr>
            <a:endParaRPr sz="2175">
              <a:latin typeface="Times New Roman" panose="02020603050405020304"/>
              <a:cs typeface="Times New Roman" panose="02020603050405020304"/>
            </a:endParaRPr>
          </a:p>
          <a:p>
            <a:pPr marL="355600" indent="-342900">
              <a:lnSpc>
                <a:spcPct val="100000"/>
              </a:lnSpc>
              <a:buFont typeface="Wingdings" panose="05000000000000000000"/>
              <a:buChar char=""/>
              <a:tabLst>
                <a:tab pos="355600" algn="l"/>
                <a:tab pos="356235" algn="l"/>
              </a:tabLst>
            </a:pPr>
            <a:r>
              <a:rPr sz="1500" dirty="0">
                <a:latin typeface="Times New Roman" panose="02020603050405020304"/>
                <a:cs typeface="Times New Roman" panose="02020603050405020304"/>
              </a:rPr>
              <a:t>Destination of flow of control is </a:t>
            </a:r>
            <a:r>
              <a:rPr sz="1500" spc="-5" dirty="0">
                <a:latin typeface="Times New Roman" panose="02020603050405020304"/>
                <a:cs typeface="Times New Roman" panose="02020603050405020304"/>
              </a:rPr>
              <a:t>called </a:t>
            </a:r>
            <a:r>
              <a:rPr sz="1500" b="1" dirty="0">
                <a:latin typeface="Times New Roman" panose="02020603050405020304"/>
                <a:cs typeface="Times New Roman" panose="02020603050405020304"/>
              </a:rPr>
              <a:t>‘Ending Node or Final</a:t>
            </a:r>
            <a:r>
              <a:rPr sz="1500" b="1" spc="-220" dirty="0">
                <a:latin typeface="Times New Roman" panose="02020603050405020304"/>
                <a:cs typeface="Times New Roman" panose="02020603050405020304"/>
              </a:rPr>
              <a:t> </a:t>
            </a:r>
            <a:r>
              <a:rPr sz="1500" b="1" dirty="0">
                <a:latin typeface="Times New Roman" panose="02020603050405020304"/>
                <a:cs typeface="Times New Roman" panose="02020603050405020304"/>
              </a:rPr>
              <a:t>Node’</a:t>
            </a:r>
            <a:r>
              <a:rPr sz="1500" dirty="0">
                <a:latin typeface="Times New Roman" panose="02020603050405020304"/>
                <a:cs typeface="Times New Roman" panose="02020603050405020304"/>
              </a:rPr>
              <a:t>.</a:t>
            </a:r>
            <a:endParaRPr sz="1500">
              <a:latin typeface="Times New Roman" panose="02020603050405020304"/>
              <a:cs typeface="Times New Roman" panose="02020603050405020304"/>
            </a:endParaRPr>
          </a:p>
        </p:txBody>
      </p:sp>
      <p:sp>
        <p:nvSpPr>
          <p:cNvPr id="5" name="object 5"/>
          <p:cNvSpPr txBox="1"/>
          <p:nvPr/>
        </p:nvSpPr>
        <p:spPr>
          <a:xfrm>
            <a:off x="3593687" y="4017035"/>
            <a:ext cx="1031081" cy="240030"/>
          </a:xfrm>
          <a:prstGeom prst="rect">
            <a:avLst/>
          </a:prstGeom>
        </p:spPr>
        <p:txBody>
          <a:bodyPr vert="horz" wrap="square" lIns="0" tIns="9525" rIns="0" bIns="0" rtlCol="0">
            <a:spAutoFit/>
          </a:bodyPr>
          <a:lstStyle/>
          <a:p>
            <a:pPr marL="12700">
              <a:lnSpc>
                <a:spcPct val="100000"/>
              </a:lnSpc>
              <a:spcBef>
                <a:spcPts val="100"/>
              </a:spcBef>
            </a:pPr>
            <a:r>
              <a:rPr sz="1500" dirty="0">
                <a:latin typeface="Times New Roman" panose="02020603050405020304"/>
                <a:cs typeface="Times New Roman" panose="02020603050405020304"/>
              </a:rPr>
              <a:t>Ending</a:t>
            </a:r>
            <a:r>
              <a:rPr sz="1500" spc="-80" dirty="0">
                <a:latin typeface="Times New Roman" panose="02020603050405020304"/>
                <a:cs typeface="Times New Roman" panose="02020603050405020304"/>
              </a:rPr>
              <a:t> </a:t>
            </a:r>
            <a:r>
              <a:rPr sz="1500" dirty="0">
                <a:latin typeface="Times New Roman" panose="02020603050405020304"/>
                <a:cs typeface="Times New Roman" panose="02020603050405020304"/>
              </a:rPr>
              <a:t>Node</a:t>
            </a:r>
            <a:endParaRPr sz="1500">
              <a:latin typeface="Times New Roman" panose="02020603050405020304"/>
              <a:cs typeface="Times New Roman" panose="02020603050405020304"/>
            </a:endParaRPr>
          </a:p>
        </p:txBody>
      </p:sp>
      <p:sp>
        <p:nvSpPr>
          <p:cNvPr id="6" name="object 6"/>
          <p:cNvSpPr/>
          <p:nvPr/>
        </p:nvSpPr>
        <p:spPr>
          <a:xfrm>
            <a:off x="1452753" y="189738"/>
            <a:ext cx="6238494" cy="923544"/>
          </a:xfrm>
          <a:prstGeom prst="rect">
            <a:avLst/>
          </a:prstGeom>
          <a:blipFill>
            <a:blip r:embed="rId4" cstate="print"/>
            <a:stretch>
              <a:fillRect/>
            </a:stretch>
          </a:blipFill>
        </p:spPr>
        <p:txBody>
          <a:bodyPr wrap="square" lIns="0" tIns="0" rIns="0" bIns="0" rtlCol="0"/>
          <a:lstStyle/>
          <a:p>
            <a:endParaRPr sz="1350"/>
          </a:p>
        </p:txBody>
      </p:sp>
      <p:sp>
        <p:nvSpPr>
          <p:cNvPr id="7" name="object 7"/>
          <p:cNvSpPr txBox="1">
            <a:spLocks noGrp="1"/>
          </p:cNvSpPr>
          <p:nvPr>
            <p:ph type="title"/>
          </p:nvPr>
        </p:nvSpPr>
        <p:spPr>
          <a:xfrm>
            <a:off x="1257300" y="338820"/>
            <a:ext cx="7315200" cy="624205"/>
          </a:xfrm>
          <a:prstGeom prst="rect">
            <a:avLst/>
          </a:prstGeom>
        </p:spPr>
        <p:txBody>
          <a:bodyPr vert="horz" wrap="square" lIns="0" tIns="9048" rIns="0" bIns="0" rtlCol="0">
            <a:spAutoFit/>
          </a:bodyPr>
          <a:lstStyle/>
          <a:p>
            <a:pPr marL="15875">
              <a:lnSpc>
                <a:spcPct val="100000"/>
              </a:lnSpc>
              <a:spcBef>
                <a:spcPts val="95"/>
              </a:spcBef>
            </a:pPr>
            <a:r>
              <a:rPr spc="-5" dirty="0"/>
              <a:t>Activity</a:t>
            </a:r>
            <a:r>
              <a:rPr spc="-35" dirty="0"/>
              <a:t> </a:t>
            </a:r>
            <a:r>
              <a:rPr spc="-5" dirty="0"/>
              <a:t>Diagram…(Notations)</a:t>
            </a:r>
          </a:p>
        </p:txBody>
      </p:sp>
      <p:sp>
        <p:nvSpPr>
          <p:cNvPr id="8" name="object 8"/>
          <p:cNvSpPr/>
          <p:nvPr/>
        </p:nvSpPr>
        <p:spPr>
          <a:xfrm>
            <a:off x="3086100" y="2514600"/>
            <a:ext cx="457200" cy="457200"/>
          </a:xfrm>
          <a:custGeom>
            <a:avLst/>
            <a:gdLst/>
            <a:ahLst/>
            <a:cxnLst/>
            <a:rect l="l" t="t" r="r" b="b"/>
            <a:pathLst>
              <a:path w="609600" h="609600">
                <a:moveTo>
                  <a:pt x="304800" y="0"/>
                </a:moveTo>
                <a:lnTo>
                  <a:pt x="255374" y="3990"/>
                </a:lnTo>
                <a:lnTo>
                  <a:pt x="208483" y="15544"/>
                </a:lnTo>
                <a:lnTo>
                  <a:pt x="164753" y="34032"/>
                </a:lnTo>
                <a:lnTo>
                  <a:pt x="124815" y="58826"/>
                </a:lnTo>
                <a:lnTo>
                  <a:pt x="89296" y="89296"/>
                </a:lnTo>
                <a:lnTo>
                  <a:pt x="58826" y="124815"/>
                </a:lnTo>
                <a:lnTo>
                  <a:pt x="34032" y="164753"/>
                </a:lnTo>
                <a:lnTo>
                  <a:pt x="15544" y="208483"/>
                </a:lnTo>
                <a:lnTo>
                  <a:pt x="3990" y="255374"/>
                </a:lnTo>
                <a:lnTo>
                  <a:pt x="0" y="304800"/>
                </a:lnTo>
                <a:lnTo>
                  <a:pt x="3990" y="354225"/>
                </a:lnTo>
                <a:lnTo>
                  <a:pt x="15544" y="401116"/>
                </a:lnTo>
                <a:lnTo>
                  <a:pt x="34032" y="444846"/>
                </a:lnTo>
                <a:lnTo>
                  <a:pt x="58826" y="484784"/>
                </a:lnTo>
                <a:lnTo>
                  <a:pt x="89296" y="520303"/>
                </a:lnTo>
                <a:lnTo>
                  <a:pt x="124815" y="550773"/>
                </a:lnTo>
                <a:lnTo>
                  <a:pt x="164753" y="575567"/>
                </a:lnTo>
                <a:lnTo>
                  <a:pt x="208483" y="594055"/>
                </a:lnTo>
                <a:lnTo>
                  <a:pt x="255374" y="605609"/>
                </a:lnTo>
                <a:lnTo>
                  <a:pt x="304800" y="609600"/>
                </a:lnTo>
                <a:lnTo>
                  <a:pt x="354225" y="605609"/>
                </a:lnTo>
                <a:lnTo>
                  <a:pt x="401116" y="594055"/>
                </a:lnTo>
                <a:lnTo>
                  <a:pt x="444846" y="575567"/>
                </a:lnTo>
                <a:lnTo>
                  <a:pt x="484784" y="550773"/>
                </a:lnTo>
                <a:lnTo>
                  <a:pt x="520303" y="520303"/>
                </a:lnTo>
                <a:lnTo>
                  <a:pt x="550773" y="484784"/>
                </a:lnTo>
                <a:lnTo>
                  <a:pt x="575567" y="444846"/>
                </a:lnTo>
                <a:lnTo>
                  <a:pt x="594055" y="401116"/>
                </a:lnTo>
                <a:lnTo>
                  <a:pt x="605609" y="354225"/>
                </a:lnTo>
                <a:lnTo>
                  <a:pt x="609600" y="304800"/>
                </a:lnTo>
                <a:lnTo>
                  <a:pt x="605609" y="255374"/>
                </a:lnTo>
                <a:lnTo>
                  <a:pt x="594055" y="208483"/>
                </a:lnTo>
                <a:lnTo>
                  <a:pt x="575567" y="164753"/>
                </a:lnTo>
                <a:lnTo>
                  <a:pt x="550773" y="124815"/>
                </a:lnTo>
                <a:lnTo>
                  <a:pt x="520303" y="89296"/>
                </a:lnTo>
                <a:lnTo>
                  <a:pt x="484784" y="58826"/>
                </a:lnTo>
                <a:lnTo>
                  <a:pt x="444846" y="34032"/>
                </a:lnTo>
                <a:lnTo>
                  <a:pt x="401116" y="15544"/>
                </a:lnTo>
                <a:lnTo>
                  <a:pt x="354225" y="3990"/>
                </a:lnTo>
                <a:lnTo>
                  <a:pt x="304800" y="0"/>
                </a:lnTo>
                <a:close/>
              </a:path>
            </a:pathLst>
          </a:custGeom>
          <a:solidFill>
            <a:srgbClr val="000000"/>
          </a:solidFill>
        </p:spPr>
        <p:txBody>
          <a:bodyPr wrap="square" lIns="0" tIns="0" rIns="0" bIns="0" rtlCol="0"/>
          <a:lstStyle/>
          <a:p>
            <a:endParaRPr sz="1350"/>
          </a:p>
        </p:txBody>
      </p:sp>
      <p:sp>
        <p:nvSpPr>
          <p:cNvPr id="9" name="object 9"/>
          <p:cNvSpPr/>
          <p:nvPr/>
        </p:nvSpPr>
        <p:spPr>
          <a:xfrm>
            <a:off x="3086100" y="2514600"/>
            <a:ext cx="457200" cy="457200"/>
          </a:xfrm>
          <a:custGeom>
            <a:avLst/>
            <a:gdLst/>
            <a:ahLst/>
            <a:cxnLst/>
            <a:rect l="l" t="t" r="r" b="b"/>
            <a:pathLst>
              <a:path w="609600" h="609600">
                <a:moveTo>
                  <a:pt x="0" y="304800"/>
                </a:moveTo>
                <a:lnTo>
                  <a:pt x="3990" y="255374"/>
                </a:lnTo>
                <a:lnTo>
                  <a:pt x="15544" y="208483"/>
                </a:lnTo>
                <a:lnTo>
                  <a:pt x="34032" y="164753"/>
                </a:lnTo>
                <a:lnTo>
                  <a:pt x="58826" y="124815"/>
                </a:lnTo>
                <a:lnTo>
                  <a:pt x="89296" y="89296"/>
                </a:lnTo>
                <a:lnTo>
                  <a:pt x="124815" y="58826"/>
                </a:lnTo>
                <a:lnTo>
                  <a:pt x="164753" y="34032"/>
                </a:lnTo>
                <a:lnTo>
                  <a:pt x="208483" y="15544"/>
                </a:lnTo>
                <a:lnTo>
                  <a:pt x="255374" y="3990"/>
                </a:lnTo>
                <a:lnTo>
                  <a:pt x="304800" y="0"/>
                </a:lnTo>
                <a:lnTo>
                  <a:pt x="354225" y="3990"/>
                </a:lnTo>
                <a:lnTo>
                  <a:pt x="401116" y="15544"/>
                </a:lnTo>
                <a:lnTo>
                  <a:pt x="444846" y="34032"/>
                </a:lnTo>
                <a:lnTo>
                  <a:pt x="484784" y="58826"/>
                </a:lnTo>
                <a:lnTo>
                  <a:pt x="520303" y="89296"/>
                </a:lnTo>
                <a:lnTo>
                  <a:pt x="550773" y="124815"/>
                </a:lnTo>
                <a:lnTo>
                  <a:pt x="575567" y="164753"/>
                </a:lnTo>
                <a:lnTo>
                  <a:pt x="594055" y="208483"/>
                </a:lnTo>
                <a:lnTo>
                  <a:pt x="605609" y="255374"/>
                </a:lnTo>
                <a:lnTo>
                  <a:pt x="609600" y="304800"/>
                </a:lnTo>
                <a:lnTo>
                  <a:pt x="605609" y="354225"/>
                </a:lnTo>
                <a:lnTo>
                  <a:pt x="594055" y="401116"/>
                </a:lnTo>
                <a:lnTo>
                  <a:pt x="575567" y="444846"/>
                </a:lnTo>
                <a:lnTo>
                  <a:pt x="550773" y="484784"/>
                </a:lnTo>
                <a:lnTo>
                  <a:pt x="520303" y="520303"/>
                </a:lnTo>
                <a:lnTo>
                  <a:pt x="484784" y="550773"/>
                </a:lnTo>
                <a:lnTo>
                  <a:pt x="444846" y="575567"/>
                </a:lnTo>
                <a:lnTo>
                  <a:pt x="401116" y="594055"/>
                </a:lnTo>
                <a:lnTo>
                  <a:pt x="354225" y="605609"/>
                </a:lnTo>
                <a:lnTo>
                  <a:pt x="304800" y="609600"/>
                </a:lnTo>
                <a:lnTo>
                  <a:pt x="255374" y="605609"/>
                </a:lnTo>
                <a:lnTo>
                  <a:pt x="208483" y="594055"/>
                </a:lnTo>
                <a:lnTo>
                  <a:pt x="164753" y="575567"/>
                </a:lnTo>
                <a:lnTo>
                  <a:pt x="124815" y="550773"/>
                </a:lnTo>
                <a:lnTo>
                  <a:pt x="89296" y="520303"/>
                </a:lnTo>
                <a:lnTo>
                  <a:pt x="58826" y="484784"/>
                </a:lnTo>
                <a:lnTo>
                  <a:pt x="34032" y="444846"/>
                </a:lnTo>
                <a:lnTo>
                  <a:pt x="15544" y="401116"/>
                </a:lnTo>
                <a:lnTo>
                  <a:pt x="3990" y="354225"/>
                </a:lnTo>
                <a:lnTo>
                  <a:pt x="0" y="304800"/>
                </a:lnTo>
                <a:close/>
              </a:path>
            </a:pathLst>
          </a:custGeom>
          <a:ln w="9144">
            <a:solidFill>
              <a:srgbClr val="000000"/>
            </a:solidFill>
          </a:ln>
        </p:spPr>
        <p:txBody>
          <a:bodyPr wrap="square" lIns="0" tIns="0" rIns="0" bIns="0" rtlCol="0"/>
          <a:lstStyle/>
          <a:p>
            <a:endParaRPr sz="1350"/>
          </a:p>
        </p:txBody>
      </p:sp>
      <p:sp>
        <p:nvSpPr>
          <p:cNvPr id="10" name="object 10"/>
          <p:cNvSpPr/>
          <p:nvPr/>
        </p:nvSpPr>
        <p:spPr>
          <a:xfrm>
            <a:off x="2857500" y="3771900"/>
            <a:ext cx="628650" cy="571500"/>
          </a:xfrm>
          <a:custGeom>
            <a:avLst/>
            <a:gdLst/>
            <a:ahLst/>
            <a:cxnLst/>
            <a:rect l="l" t="t" r="r" b="b"/>
            <a:pathLst>
              <a:path w="838200" h="762000">
                <a:moveTo>
                  <a:pt x="419100" y="0"/>
                </a:moveTo>
                <a:lnTo>
                  <a:pt x="370213" y="2563"/>
                </a:lnTo>
                <a:lnTo>
                  <a:pt x="322985" y="10061"/>
                </a:lnTo>
                <a:lnTo>
                  <a:pt x="277731" y="22209"/>
                </a:lnTo>
                <a:lnTo>
                  <a:pt x="234764" y="38722"/>
                </a:lnTo>
                <a:lnTo>
                  <a:pt x="194399" y="59312"/>
                </a:lnTo>
                <a:lnTo>
                  <a:pt x="156949" y="83695"/>
                </a:lnTo>
                <a:lnTo>
                  <a:pt x="122729" y="111585"/>
                </a:lnTo>
                <a:lnTo>
                  <a:pt x="92053" y="142696"/>
                </a:lnTo>
                <a:lnTo>
                  <a:pt x="65234" y="176742"/>
                </a:lnTo>
                <a:lnTo>
                  <a:pt x="42587" y="213437"/>
                </a:lnTo>
                <a:lnTo>
                  <a:pt x="24426" y="252497"/>
                </a:lnTo>
                <a:lnTo>
                  <a:pt x="11065" y="293634"/>
                </a:lnTo>
                <a:lnTo>
                  <a:pt x="2818" y="336563"/>
                </a:lnTo>
                <a:lnTo>
                  <a:pt x="0" y="381000"/>
                </a:lnTo>
                <a:lnTo>
                  <a:pt x="2818" y="425433"/>
                </a:lnTo>
                <a:lnTo>
                  <a:pt x="11065" y="468361"/>
                </a:lnTo>
                <a:lnTo>
                  <a:pt x="24426" y="509497"/>
                </a:lnTo>
                <a:lnTo>
                  <a:pt x="42587" y="548556"/>
                </a:lnTo>
                <a:lnTo>
                  <a:pt x="65234" y="585252"/>
                </a:lnTo>
                <a:lnTo>
                  <a:pt x="92053" y="619298"/>
                </a:lnTo>
                <a:lnTo>
                  <a:pt x="122729" y="650409"/>
                </a:lnTo>
                <a:lnTo>
                  <a:pt x="156949" y="678300"/>
                </a:lnTo>
                <a:lnTo>
                  <a:pt x="194399" y="702684"/>
                </a:lnTo>
                <a:lnTo>
                  <a:pt x="234764" y="723275"/>
                </a:lnTo>
                <a:lnTo>
                  <a:pt x="277731" y="739788"/>
                </a:lnTo>
                <a:lnTo>
                  <a:pt x="322985" y="751937"/>
                </a:lnTo>
                <a:lnTo>
                  <a:pt x="370213" y="759436"/>
                </a:lnTo>
                <a:lnTo>
                  <a:pt x="419100" y="762000"/>
                </a:lnTo>
                <a:lnTo>
                  <a:pt x="467986" y="759436"/>
                </a:lnTo>
                <a:lnTo>
                  <a:pt x="515214" y="751937"/>
                </a:lnTo>
                <a:lnTo>
                  <a:pt x="560468" y="739788"/>
                </a:lnTo>
                <a:lnTo>
                  <a:pt x="603435" y="723275"/>
                </a:lnTo>
                <a:lnTo>
                  <a:pt x="643800" y="702684"/>
                </a:lnTo>
                <a:lnTo>
                  <a:pt x="681250" y="678300"/>
                </a:lnTo>
                <a:lnTo>
                  <a:pt x="715470" y="650409"/>
                </a:lnTo>
                <a:lnTo>
                  <a:pt x="746146" y="619298"/>
                </a:lnTo>
                <a:lnTo>
                  <a:pt x="772965" y="585252"/>
                </a:lnTo>
                <a:lnTo>
                  <a:pt x="795612" y="548556"/>
                </a:lnTo>
                <a:lnTo>
                  <a:pt x="813773" y="509497"/>
                </a:lnTo>
                <a:lnTo>
                  <a:pt x="827134" y="468361"/>
                </a:lnTo>
                <a:lnTo>
                  <a:pt x="835381" y="425433"/>
                </a:lnTo>
                <a:lnTo>
                  <a:pt x="838200" y="381000"/>
                </a:lnTo>
                <a:lnTo>
                  <a:pt x="835381" y="336563"/>
                </a:lnTo>
                <a:lnTo>
                  <a:pt x="827134" y="293634"/>
                </a:lnTo>
                <a:lnTo>
                  <a:pt x="813773" y="252497"/>
                </a:lnTo>
                <a:lnTo>
                  <a:pt x="795612" y="213437"/>
                </a:lnTo>
                <a:lnTo>
                  <a:pt x="772965" y="176742"/>
                </a:lnTo>
                <a:lnTo>
                  <a:pt x="746146" y="142696"/>
                </a:lnTo>
                <a:lnTo>
                  <a:pt x="715470" y="111585"/>
                </a:lnTo>
                <a:lnTo>
                  <a:pt x="681250" y="83695"/>
                </a:lnTo>
                <a:lnTo>
                  <a:pt x="643800" y="59312"/>
                </a:lnTo>
                <a:lnTo>
                  <a:pt x="603435" y="38722"/>
                </a:lnTo>
                <a:lnTo>
                  <a:pt x="560468" y="22209"/>
                </a:lnTo>
                <a:lnTo>
                  <a:pt x="515214" y="10061"/>
                </a:lnTo>
                <a:lnTo>
                  <a:pt x="467986" y="2563"/>
                </a:lnTo>
                <a:lnTo>
                  <a:pt x="419100" y="0"/>
                </a:lnTo>
                <a:close/>
              </a:path>
            </a:pathLst>
          </a:custGeom>
          <a:solidFill>
            <a:srgbClr val="FFFFFF"/>
          </a:solidFill>
        </p:spPr>
        <p:txBody>
          <a:bodyPr wrap="square" lIns="0" tIns="0" rIns="0" bIns="0" rtlCol="0"/>
          <a:lstStyle/>
          <a:p>
            <a:endParaRPr sz="1350"/>
          </a:p>
        </p:txBody>
      </p:sp>
      <p:sp>
        <p:nvSpPr>
          <p:cNvPr id="11" name="object 11"/>
          <p:cNvSpPr/>
          <p:nvPr/>
        </p:nvSpPr>
        <p:spPr>
          <a:xfrm>
            <a:off x="2857500" y="3771900"/>
            <a:ext cx="628650" cy="571500"/>
          </a:xfrm>
          <a:custGeom>
            <a:avLst/>
            <a:gdLst/>
            <a:ahLst/>
            <a:cxnLst/>
            <a:rect l="l" t="t" r="r" b="b"/>
            <a:pathLst>
              <a:path w="838200" h="762000">
                <a:moveTo>
                  <a:pt x="0" y="381000"/>
                </a:moveTo>
                <a:lnTo>
                  <a:pt x="2818" y="336563"/>
                </a:lnTo>
                <a:lnTo>
                  <a:pt x="11065" y="293634"/>
                </a:lnTo>
                <a:lnTo>
                  <a:pt x="24426" y="252497"/>
                </a:lnTo>
                <a:lnTo>
                  <a:pt x="42587" y="213437"/>
                </a:lnTo>
                <a:lnTo>
                  <a:pt x="65234" y="176742"/>
                </a:lnTo>
                <a:lnTo>
                  <a:pt x="92053" y="142696"/>
                </a:lnTo>
                <a:lnTo>
                  <a:pt x="122729" y="111585"/>
                </a:lnTo>
                <a:lnTo>
                  <a:pt x="156949" y="83695"/>
                </a:lnTo>
                <a:lnTo>
                  <a:pt x="194399" y="59312"/>
                </a:lnTo>
                <a:lnTo>
                  <a:pt x="234764" y="38722"/>
                </a:lnTo>
                <a:lnTo>
                  <a:pt x="277731" y="22209"/>
                </a:lnTo>
                <a:lnTo>
                  <a:pt x="322985" y="10061"/>
                </a:lnTo>
                <a:lnTo>
                  <a:pt x="370213" y="2563"/>
                </a:lnTo>
                <a:lnTo>
                  <a:pt x="419100" y="0"/>
                </a:lnTo>
                <a:lnTo>
                  <a:pt x="467986" y="2563"/>
                </a:lnTo>
                <a:lnTo>
                  <a:pt x="515214" y="10061"/>
                </a:lnTo>
                <a:lnTo>
                  <a:pt x="560468" y="22209"/>
                </a:lnTo>
                <a:lnTo>
                  <a:pt x="603435" y="38722"/>
                </a:lnTo>
                <a:lnTo>
                  <a:pt x="643800" y="59312"/>
                </a:lnTo>
                <a:lnTo>
                  <a:pt x="681250" y="83695"/>
                </a:lnTo>
                <a:lnTo>
                  <a:pt x="715470" y="111585"/>
                </a:lnTo>
                <a:lnTo>
                  <a:pt x="746146" y="142696"/>
                </a:lnTo>
                <a:lnTo>
                  <a:pt x="772965" y="176742"/>
                </a:lnTo>
                <a:lnTo>
                  <a:pt x="795612" y="213437"/>
                </a:lnTo>
                <a:lnTo>
                  <a:pt x="813773" y="252497"/>
                </a:lnTo>
                <a:lnTo>
                  <a:pt x="827134" y="293634"/>
                </a:lnTo>
                <a:lnTo>
                  <a:pt x="835381" y="336563"/>
                </a:lnTo>
                <a:lnTo>
                  <a:pt x="838200" y="381000"/>
                </a:lnTo>
                <a:lnTo>
                  <a:pt x="835381" y="425433"/>
                </a:lnTo>
                <a:lnTo>
                  <a:pt x="827134" y="468361"/>
                </a:lnTo>
                <a:lnTo>
                  <a:pt x="813773" y="509497"/>
                </a:lnTo>
                <a:lnTo>
                  <a:pt x="795612" y="548556"/>
                </a:lnTo>
                <a:lnTo>
                  <a:pt x="772965" y="585252"/>
                </a:lnTo>
                <a:lnTo>
                  <a:pt x="746146" y="619298"/>
                </a:lnTo>
                <a:lnTo>
                  <a:pt x="715470" y="650409"/>
                </a:lnTo>
                <a:lnTo>
                  <a:pt x="681250" y="678300"/>
                </a:lnTo>
                <a:lnTo>
                  <a:pt x="643800" y="702684"/>
                </a:lnTo>
                <a:lnTo>
                  <a:pt x="603435" y="723275"/>
                </a:lnTo>
                <a:lnTo>
                  <a:pt x="560468" y="739788"/>
                </a:lnTo>
                <a:lnTo>
                  <a:pt x="515214" y="751937"/>
                </a:lnTo>
                <a:lnTo>
                  <a:pt x="467986" y="759436"/>
                </a:lnTo>
                <a:lnTo>
                  <a:pt x="419100" y="762000"/>
                </a:lnTo>
                <a:lnTo>
                  <a:pt x="370213" y="759436"/>
                </a:lnTo>
                <a:lnTo>
                  <a:pt x="322985" y="751937"/>
                </a:lnTo>
                <a:lnTo>
                  <a:pt x="277731" y="739788"/>
                </a:lnTo>
                <a:lnTo>
                  <a:pt x="234764" y="723275"/>
                </a:lnTo>
                <a:lnTo>
                  <a:pt x="194399" y="702684"/>
                </a:lnTo>
                <a:lnTo>
                  <a:pt x="156949" y="678300"/>
                </a:lnTo>
                <a:lnTo>
                  <a:pt x="122729" y="650409"/>
                </a:lnTo>
                <a:lnTo>
                  <a:pt x="92053" y="619298"/>
                </a:lnTo>
                <a:lnTo>
                  <a:pt x="65234" y="585252"/>
                </a:lnTo>
                <a:lnTo>
                  <a:pt x="42587" y="548556"/>
                </a:lnTo>
                <a:lnTo>
                  <a:pt x="24426" y="509497"/>
                </a:lnTo>
                <a:lnTo>
                  <a:pt x="11065" y="468361"/>
                </a:lnTo>
                <a:lnTo>
                  <a:pt x="2818" y="425433"/>
                </a:lnTo>
                <a:lnTo>
                  <a:pt x="0" y="381000"/>
                </a:lnTo>
                <a:close/>
              </a:path>
            </a:pathLst>
          </a:custGeom>
          <a:ln w="9144">
            <a:solidFill>
              <a:srgbClr val="000000"/>
            </a:solidFill>
          </a:ln>
        </p:spPr>
        <p:txBody>
          <a:bodyPr wrap="square" lIns="0" tIns="0" rIns="0" bIns="0" rtlCol="0"/>
          <a:lstStyle/>
          <a:p>
            <a:endParaRPr sz="1350"/>
          </a:p>
        </p:txBody>
      </p:sp>
      <p:sp>
        <p:nvSpPr>
          <p:cNvPr id="12" name="object 12"/>
          <p:cNvSpPr/>
          <p:nvPr/>
        </p:nvSpPr>
        <p:spPr>
          <a:xfrm>
            <a:off x="2971800" y="3886200"/>
            <a:ext cx="400050" cy="342900"/>
          </a:xfrm>
          <a:custGeom>
            <a:avLst/>
            <a:gdLst/>
            <a:ahLst/>
            <a:cxnLst/>
            <a:rect l="l" t="t" r="r" b="b"/>
            <a:pathLst>
              <a:path w="533400" h="457200">
                <a:moveTo>
                  <a:pt x="266700" y="0"/>
                </a:moveTo>
                <a:lnTo>
                  <a:pt x="212943" y="4644"/>
                </a:lnTo>
                <a:lnTo>
                  <a:pt x="162877" y="17966"/>
                </a:lnTo>
                <a:lnTo>
                  <a:pt x="117574" y="39045"/>
                </a:lnTo>
                <a:lnTo>
                  <a:pt x="78104" y="66960"/>
                </a:lnTo>
                <a:lnTo>
                  <a:pt x="45541" y="100793"/>
                </a:lnTo>
                <a:lnTo>
                  <a:pt x="20954" y="139624"/>
                </a:lnTo>
                <a:lnTo>
                  <a:pt x="5417" y="182533"/>
                </a:lnTo>
                <a:lnTo>
                  <a:pt x="0" y="228600"/>
                </a:lnTo>
                <a:lnTo>
                  <a:pt x="5417" y="274666"/>
                </a:lnTo>
                <a:lnTo>
                  <a:pt x="20955" y="317575"/>
                </a:lnTo>
                <a:lnTo>
                  <a:pt x="45541" y="356406"/>
                </a:lnTo>
                <a:lnTo>
                  <a:pt x="78105" y="390239"/>
                </a:lnTo>
                <a:lnTo>
                  <a:pt x="117574" y="418154"/>
                </a:lnTo>
                <a:lnTo>
                  <a:pt x="162877" y="439233"/>
                </a:lnTo>
                <a:lnTo>
                  <a:pt x="212943" y="452555"/>
                </a:lnTo>
                <a:lnTo>
                  <a:pt x="266700" y="457200"/>
                </a:lnTo>
                <a:lnTo>
                  <a:pt x="320456" y="452555"/>
                </a:lnTo>
                <a:lnTo>
                  <a:pt x="370522" y="439233"/>
                </a:lnTo>
                <a:lnTo>
                  <a:pt x="415825" y="418154"/>
                </a:lnTo>
                <a:lnTo>
                  <a:pt x="455295" y="390239"/>
                </a:lnTo>
                <a:lnTo>
                  <a:pt x="487858" y="356406"/>
                </a:lnTo>
                <a:lnTo>
                  <a:pt x="512445" y="317575"/>
                </a:lnTo>
                <a:lnTo>
                  <a:pt x="527982" y="274666"/>
                </a:lnTo>
                <a:lnTo>
                  <a:pt x="533400" y="228600"/>
                </a:lnTo>
                <a:lnTo>
                  <a:pt x="527982" y="182533"/>
                </a:lnTo>
                <a:lnTo>
                  <a:pt x="512444" y="139624"/>
                </a:lnTo>
                <a:lnTo>
                  <a:pt x="487858" y="100793"/>
                </a:lnTo>
                <a:lnTo>
                  <a:pt x="455294" y="66960"/>
                </a:lnTo>
                <a:lnTo>
                  <a:pt x="415825" y="39045"/>
                </a:lnTo>
                <a:lnTo>
                  <a:pt x="370522" y="17966"/>
                </a:lnTo>
                <a:lnTo>
                  <a:pt x="320456" y="4644"/>
                </a:lnTo>
                <a:lnTo>
                  <a:pt x="266700" y="0"/>
                </a:lnTo>
                <a:close/>
              </a:path>
            </a:pathLst>
          </a:custGeom>
          <a:solidFill>
            <a:srgbClr val="000000"/>
          </a:solidFill>
        </p:spPr>
        <p:txBody>
          <a:bodyPr wrap="square" lIns="0" tIns="0" rIns="0" bIns="0" rtlCol="0"/>
          <a:lstStyle/>
          <a:p>
            <a:endParaRPr sz="1350"/>
          </a:p>
        </p:txBody>
      </p:sp>
      <p:sp>
        <p:nvSpPr>
          <p:cNvPr id="13" name="object 13"/>
          <p:cNvSpPr/>
          <p:nvPr/>
        </p:nvSpPr>
        <p:spPr>
          <a:xfrm>
            <a:off x="2971800" y="3886200"/>
            <a:ext cx="400050" cy="342900"/>
          </a:xfrm>
          <a:custGeom>
            <a:avLst/>
            <a:gdLst/>
            <a:ahLst/>
            <a:cxnLst/>
            <a:rect l="l" t="t" r="r" b="b"/>
            <a:pathLst>
              <a:path w="533400" h="457200">
                <a:moveTo>
                  <a:pt x="0" y="228600"/>
                </a:moveTo>
                <a:lnTo>
                  <a:pt x="5417" y="182533"/>
                </a:lnTo>
                <a:lnTo>
                  <a:pt x="20954" y="139624"/>
                </a:lnTo>
                <a:lnTo>
                  <a:pt x="45541" y="100793"/>
                </a:lnTo>
                <a:lnTo>
                  <a:pt x="78104" y="66960"/>
                </a:lnTo>
                <a:lnTo>
                  <a:pt x="117574" y="39045"/>
                </a:lnTo>
                <a:lnTo>
                  <a:pt x="162877" y="17966"/>
                </a:lnTo>
                <a:lnTo>
                  <a:pt x="212943" y="4644"/>
                </a:lnTo>
                <a:lnTo>
                  <a:pt x="266700" y="0"/>
                </a:lnTo>
                <a:lnTo>
                  <a:pt x="320456" y="4644"/>
                </a:lnTo>
                <a:lnTo>
                  <a:pt x="370522" y="17966"/>
                </a:lnTo>
                <a:lnTo>
                  <a:pt x="415825" y="39045"/>
                </a:lnTo>
                <a:lnTo>
                  <a:pt x="455294" y="66960"/>
                </a:lnTo>
                <a:lnTo>
                  <a:pt x="487858" y="100793"/>
                </a:lnTo>
                <a:lnTo>
                  <a:pt x="512444" y="139624"/>
                </a:lnTo>
                <a:lnTo>
                  <a:pt x="527982" y="182533"/>
                </a:lnTo>
                <a:lnTo>
                  <a:pt x="533400" y="228600"/>
                </a:lnTo>
                <a:lnTo>
                  <a:pt x="527982" y="274666"/>
                </a:lnTo>
                <a:lnTo>
                  <a:pt x="512445" y="317575"/>
                </a:lnTo>
                <a:lnTo>
                  <a:pt x="487858" y="356406"/>
                </a:lnTo>
                <a:lnTo>
                  <a:pt x="455295" y="390239"/>
                </a:lnTo>
                <a:lnTo>
                  <a:pt x="415825" y="418154"/>
                </a:lnTo>
                <a:lnTo>
                  <a:pt x="370522" y="439233"/>
                </a:lnTo>
                <a:lnTo>
                  <a:pt x="320456" y="452555"/>
                </a:lnTo>
                <a:lnTo>
                  <a:pt x="266700" y="457200"/>
                </a:lnTo>
                <a:lnTo>
                  <a:pt x="212943" y="452555"/>
                </a:lnTo>
                <a:lnTo>
                  <a:pt x="162877" y="439233"/>
                </a:lnTo>
                <a:lnTo>
                  <a:pt x="117574" y="418154"/>
                </a:lnTo>
                <a:lnTo>
                  <a:pt x="78105" y="390239"/>
                </a:lnTo>
                <a:lnTo>
                  <a:pt x="45541" y="356406"/>
                </a:lnTo>
                <a:lnTo>
                  <a:pt x="20955" y="317575"/>
                </a:lnTo>
                <a:lnTo>
                  <a:pt x="5417" y="274666"/>
                </a:lnTo>
                <a:lnTo>
                  <a:pt x="0" y="228600"/>
                </a:lnTo>
                <a:close/>
              </a:path>
            </a:pathLst>
          </a:custGeom>
          <a:ln w="9144">
            <a:solidFill>
              <a:srgbClr val="000000"/>
            </a:solidFill>
          </a:ln>
        </p:spPr>
        <p:txBody>
          <a:bodyPr wrap="square" lIns="0" tIns="0" rIns="0" bIns="0" rtlCol="0"/>
          <a:lstStyle/>
          <a:p>
            <a:endParaRPr sz="1350"/>
          </a:p>
        </p:txBody>
      </p:sp>
      <p:sp>
        <p:nvSpPr>
          <p:cNvPr id="15" name="object 15"/>
          <p:cNvSpPr txBox="1">
            <a:spLocks noGrp="1"/>
          </p:cNvSpPr>
          <p:nvPr>
            <p:ph type="ftr" sz="quarter" idx="5"/>
          </p:nvPr>
        </p:nvSpPr>
        <p:spPr>
          <a:xfrm>
            <a:off x="6008689" y="641968"/>
            <a:ext cx="2246489" cy="158750"/>
          </a:xfrm>
          <a:prstGeom prst="rect">
            <a:avLst/>
          </a:prstGeom>
        </p:spPr>
        <p:txBody>
          <a:bodyPr vert="horz" wrap="square" lIns="0" tIns="0" rIns="0" bIns="0" rtlCol="0">
            <a:spAutoFit/>
          </a:bodyPr>
          <a:lstStyle/>
          <a:p>
            <a:pPr marL="12700">
              <a:lnSpc>
                <a:spcPts val="1240"/>
              </a:lnSpc>
            </a:pPr>
            <a:r>
              <a:rPr sz="750" spc="-20" dirty="0"/>
              <a:t>2/19/2015</a:t>
            </a:r>
          </a:p>
        </p:txBody>
      </p:sp>
      <p:sp>
        <p:nvSpPr>
          <p:cNvPr id="16" name="object 16"/>
          <p:cNvSpPr txBox="1">
            <a:spLocks noGrp="1"/>
          </p:cNvSpPr>
          <p:nvPr>
            <p:ph type="sldNum" sz="quarter" idx="7"/>
          </p:nvPr>
        </p:nvSpPr>
        <p:spPr>
          <a:xfrm>
            <a:off x="7314416" y="445380"/>
            <a:ext cx="941203" cy="158750"/>
          </a:xfrm>
          <a:prstGeom prst="rect">
            <a:avLst/>
          </a:prstGeom>
        </p:spPr>
        <p:txBody>
          <a:bodyPr vert="horz" wrap="square" lIns="0" tIns="0" rIns="0" bIns="0" rtlCol="0">
            <a:spAutoFit/>
          </a:bodyPr>
          <a:lstStyle/>
          <a:p>
            <a:pPr marL="25400">
              <a:lnSpc>
                <a:spcPts val="1240"/>
              </a:lnSpc>
            </a:pPr>
            <a:fld id="{81D60167-4931-47E6-BA6A-407CBD079E47}" type="slidenum">
              <a:rPr sz="900" spc="-60" dirty="0"/>
              <a:t>63</a:t>
            </a:fld>
            <a:endParaRPr sz="900" spc="-60" dirty="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143000" y="0"/>
            <a:ext cx="6858000" cy="5143500"/>
          </a:xfrm>
          <a:prstGeom prst="rect">
            <a:avLst/>
          </a:prstGeom>
          <a:blipFill>
            <a:blip r:embed="rId2" cstate="print"/>
            <a:stretch>
              <a:fillRect/>
            </a:stretch>
          </a:blipFill>
        </p:spPr>
        <p:txBody>
          <a:bodyPr wrap="square" lIns="0" tIns="0" rIns="0" bIns="0" rtlCol="0"/>
          <a:lstStyle/>
          <a:p>
            <a:endParaRPr sz="1350"/>
          </a:p>
        </p:txBody>
      </p:sp>
      <p:sp>
        <p:nvSpPr>
          <p:cNvPr id="3" name="object 3"/>
          <p:cNvSpPr/>
          <p:nvPr/>
        </p:nvSpPr>
        <p:spPr>
          <a:xfrm>
            <a:off x="1485900" y="914400"/>
            <a:ext cx="6172200" cy="3771900"/>
          </a:xfrm>
          <a:prstGeom prst="rect">
            <a:avLst/>
          </a:prstGeom>
          <a:blipFill>
            <a:blip r:embed="rId3" cstate="print"/>
            <a:stretch>
              <a:fillRect/>
            </a:stretch>
          </a:blipFill>
        </p:spPr>
        <p:txBody>
          <a:bodyPr wrap="square" lIns="0" tIns="0" rIns="0" bIns="0" rtlCol="0"/>
          <a:lstStyle/>
          <a:p>
            <a:endParaRPr sz="1350"/>
          </a:p>
        </p:txBody>
      </p:sp>
      <p:sp>
        <p:nvSpPr>
          <p:cNvPr id="4" name="object 4"/>
          <p:cNvSpPr txBox="1"/>
          <p:nvPr/>
        </p:nvSpPr>
        <p:spPr>
          <a:xfrm>
            <a:off x="1544955" y="873824"/>
            <a:ext cx="5880259" cy="1081405"/>
          </a:xfrm>
          <a:prstGeom prst="rect">
            <a:avLst/>
          </a:prstGeom>
        </p:spPr>
        <p:txBody>
          <a:bodyPr vert="horz" wrap="square" lIns="0" tIns="66675" rIns="0" bIns="0" rtlCol="0">
            <a:spAutoFit/>
          </a:bodyPr>
          <a:lstStyle/>
          <a:p>
            <a:pPr marL="230505" algn="ctr">
              <a:lnSpc>
                <a:spcPct val="100000"/>
              </a:lnSpc>
              <a:spcBef>
                <a:spcPts val="700"/>
              </a:spcBef>
            </a:pPr>
            <a:r>
              <a:rPr b="1" u="heavy" dirty="0">
                <a:uFill>
                  <a:solidFill>
                    <a:srgbClr val="000000"/>
                  </a:solidFill>
                </a:uFill>
                <a:latin typeface="Times New Roman" panose="02020603050405020304"/>
                <a:cs typeface="Times New Roman" panose="02020603050405020304"/>
              </a:rPr>
              <a:t>4. </a:t>
            </a:r>
            <a:r>
              <a:rPr b="1" u="heavy" spc="-5" dirty="0">
                <a:uFill>
                  <a:solidFill>
                    <a:srgbClr val="000000"/>
                  </a:solidFill>
                </a:uFill>
                <a:latin typeface="Times New Roman" panose="02020603050405020304"/>
                <a:cs typeface="Times New Roman" panose="02020603050405020304"/>
              </a:rPr>
              <a:t>Join and</a:t>
            </a:r>
            <a:r>
              <a:rPr b="1" u="heavy" dirty="0">
                <a:uFill>
                  <a:solidFill>
                    <a:srgbClr val="000000"/>
                  </a:solidFill>
                </a:uFill>
                <a:latin typeface="Times New Roman" panose="02020603050405020304"/>
                <a:cs typeface="Times New Roman" panose="02020603050405020304"/>
              </a:rPr>
              <a:t> Fork</a:t>
            </a:r>
            <a:endParaRPr>
              <a:latin typeface="Times New Roman" panose="02020603050405020304"/>
              <a:cs typeface="Times New Roman" panose="02020603050405020304"/>
            </a:endParaRPr>
          </a:p>
          <a:p>
            <a:pPr marL="355600" indent="-342900">
              <a:lnSpc>
                <a:spcPct val="100000"/>
              </a:lnSpc>
              <a:spcBef>
                <a:spcPts val="460"/>
              </a:spcBef>
              <a:buFont typeface="Wingdings" panose="05000000000000000000"/>
              <a:buChar char=""/>
              <a:tabLst>
                <a:tab pos="355600" algn="l"/>
                <a:tab pos="356235" algn="l"/>
              </a:tabLst>
            </a:pPr>
            <a:r>
              <a:rPr sz="1350" b="1" dirty="0">
                <a:latin typeface="Times New Roman" panose="02020603050405020304"/>
                <a:cs typeface="Times New Roman" panose="02020603050405020304"/>
              </a:rPr>
              <a:t>Join</a:t>
            </a:r>
            <a:endParaRPr sz="1350">
              <a:latin typeface="Times New Roman" panose="02020603050405020304"/>
              <a:cs typeface="Times New Roman" panose="02020603050405020304"/>
            </a:endParaRPr>
          </a:p>
          <a:p>
            <a:pPr marL="355600" marR="5080">
              <a:lnSpc>
                <a:spcPct val="100000"/>
              </a:lnSpc>
              <a:spcBef>
                <a:spcPts val="435"/>
              </a:spcBef>
            </a:pPr>
            <a:r>
              <a:rPr sz="1350" spc="-5" dirty="0">
                <a:latin typeface="Times New Roman" panose="02020603050405020304"/>
                <a:cs typeface="Times New Roman" panose="02020603050405020304"/>
              </a:rPr>
              <a:t>A </a:t>
            </a:r>
            <a:r>
              <a:rPr sz="1350" dirty="0">
                <a:latin typeface="Times New Roman" panose="02020603050405020304"/>
                <a:cs typeface="Times New Roman" panose="02020603050405020304"/>
              </a:rPr>
              <a:t>block bar with several </a:t>
            </a:r>
            <a:r>
              <a:rPr sz="1350" spc="-5" dirty="0">
                <a:latin typeface="Times New Roman" panose="02020603050405020304"/>
                <a:cs typeface="Times New Roman" panose="02020603050405020304"/>
              </a:rPr>
              <a:t>flows </a:t>
            </a:r>
            <a:r>
              <a:rPr sz="1350" dirty="0">
                <a:latin typeface="Times New Roman" panose="02020603050405020304"/>
                <a:cs typeface="Times New Roman" panose="02020603050405020304"/>
              </a:rPr>
              <a:t>entering in it and one leaving from it. this</a:t>
            </a:r>
            <a:r>
              <a:rPr sz="1350" spc="-210" dirty="0">
                <a:latin typeface="Times New Roman" panose="02020603050405020304"/>
                <a:cs typeface="Times New Roman" panose="02020603050405020304"/>
              </a:rPr>
              <a:t> </a:t>
            </a:r>
            <a:r>
              <a:rPr sz="1350" dirty="0">
                <a:latin typeface="Times New Roman" panose="02020603050405020304"/>
                <a:cs typeface="Times New Roman" panose="02020603050405020304"/>
              </a:rPr>
              <a:t>denotes  the end of parallel</a:t>
            </a:r>
            <a:r>
              <a:rPr sz="1350" spc="-30" dirty="0">
                <a:latin typeface="Times New Roman" panose="02020603050405020304"/>
                <a:cs typeface="Times New Roman" panose="02020603050405020304"/>
              </a:rPr>
              <a:t> </a:t>
            </a:r>
            <a:r>
              <a:rPr sz="1350" dirty="0">
                <a:latin typeface="Times New Roman" panose="02020603050405020304"/>
                <a:cs typeface="Times New Roman" panose="02020603050405020304"/>
              </a:rPr>
              <a:t>activities</a:t>
            </a:r>
            <a:endParaRPr sz="1350">
              <a:latin typeface="Times New Roman" panose="02020603050405020304"/>
              <a:cs typeface="Times New Roman" panose="02020603050405020304"/>
            </a:endParaRPr>
          </a:p>
        </p:txBody>
      </p:sp>
      <p:sp>
        <p:nvSpPr>
          <p:cNvPr id="5" name="object 5"/>
          <p:cNvSpPr/>
          <p:nvPr/>
        </p:nvSpPr>
        <p:spPr>
          <a:xfrm>
            <a:off x="1452753" y="189738"/>
            <a:ext cx="6238494" cy="717804"/>
          </a:xfrm>
          <a:prstGeom prst="rect">
            <a:avLst/>
          </a:prstGeom>
          <a:blipFill>
            <a:blip r:embed="rId4" cstate="print"/>
            <a:stretch>
              <a:fillRect/>
            </a:stretch>
          </a:blipFill>
        </p:spPr>
        <p:txBody>
          <a:bodyPr wrap="square" lIns="0" tIns="0" rIns="0" bIns="0" rtlCol="0"/>
          <a:lstStyle/>
          <a:p>
            <a:endParaRPr sz="1350"/>
          </a:p>
        </p:txBody>
      </p:sp>
      <p:sp>
        <p:nvSpPr>
          <p:cNvPr id="6" name="object 6"/>
          <p:cNvSpPr txBox="1">
            <a:spLocks noGrp="1"/>
          </p:cNvSpPr>
          <p:nvPr>
            <p:ph type="title"/>
          </p:nvPr>
        </p:nvSpPr>
        <p:spPr>
          <a:xfrm>
            <a:off x="1717675" y="-547370"/>
            <a:ext cx="5707380" cy="1239520"/>
          </a:xfrm>
          <a:prstGeom prst="rect">
            <a:avLst/>
          </a:prstGeom>
        </p:spPr>
        <p:txBody>
          <a:bodyPr vert="horz" wrap="square" lIns="0" tIns="9048" rIns="0" bIns="0" rtlCol="0">
            <a:spAutoFit/>
          </a:bodyPr>
          <a:lstStyle/>
          <a:p>
            <a:pPr marL="12700">
              <a:lnSpc>
                <a:spcPct val="100000"/>
              </a:lnSpc>
              <a:spcBef>
                <a:spcPts val="95"/>
              </a:spcBef>
            </a:pPr>
            <a:r>
              <a:rPr spc="-5" dirty="0"/>
              <a:t>Activity</a:t>
            </a:r>
            <a:r>
              <a:rPr spc="-35" dirty="0"/>
              <a:t> </a:t>
            </a:r>
            <a:r>
              <a:rPr spc="-5" dirty="0"/>
              <a:t>Diagram…(Notations)</a:t>
            </a:r>
          </a:p>
        </p:txBody>
      </p:sp>
      <p:sp>
        <p:nvSpPr>
          <p:cNvPr id="7" name="object 7"/>
          <p:cNvSpPr txBox="1"/>
          <p:nvPr/>
        </p:nvSpPr>
        <p:spPr>
          <a:xfrm>
            <a:off x="1544955" y="2528602"/>
            <a:ext cx="5988844" cy="1109980"/>
          </a:xfrm>
          <a:prstGeom prst="rect">
            <a:avLst/>
          </a:prstGeom>
        </p:spPr>
        <p:txBody>
          <a:bodyPr vert="horz" wrap="square" lIns="0" tIns="9525" rIns="0" bIns="0" rtlCol="0">
            <a:spAutoFit/>
          </a:bodyPr>
          <a:lstStyle/>
          <a:p>
            <a:pPr marL="2070735">
              <a:lnSpc>
                <a:spcPct val="100000"/>
              </a:lnSpc>
              <a:spcBef>
                <a:spcPts val="100"/>
              </a:spcBef>
            </a:pPr>
            <a:r>
              <a:rPr sz="1350" b="1" spc="-70" dirty="0">
                <a:latin typeface="Arial" panose="020B0604020202020204"/>
                <a:cs typeface="Arial" panose="020B0604020202020204"/>
              </a:rPr>
              <a:t>4.1 </a:t>
            </a:r>
            <a:r>
              <a:rPr sz="1350" b="1" spc="-180" dirty="0">
                <a:latin typeface="Arial" panose="020B0604020202020204"/>
                <a:cs typeface="Arial" panose="020B0604020202020204"/>
              </a:rPr>
              <a:t>Synch. </a:t>
            </a:r>
            <a:r>
              <a:rPr sz="1350" b="1" spc="-155" dirty="0">
                <a:latin typeface="Arial" panose="020B0604020202020204"/>
                <a:cs typeface="Arial" panose="020B0604020202020204"/>
              </a:rPr>
              <a:t>Bar</a:t>
            </a:r>
            <a:r>
              <a:rPr sz="1350" b="1" spc="-70" dirty="0">
                <a:latin typeface="Arial" panose="020B0604020202020204"/>
                <a:cs typeface="Arial" panose="020B0604020202020204"/>
              </a:rPr>
              <a:t> </a:t>
            </a:r>
            <a:r>
              <a:rPr sz="1350" b="1" spc="-135" dirty="0">
                <a:latin typeface="Arial" panose="020B0604020202020204"/>
                <a:cs typeface="Arial" panose="020B0604020202020204"/>
              </a:rPr>
              <a:t>(Join)</a:t>
            </a:r>
            <a:endParaRPr sz="1350">
              <a:latin typeface="Arial" panose="020B0604020202020204"/>
              <a:cs typeface="Arial" panose="020B0604020202020204"/>
            </a:endParaRPr>
          </a:p>
          <a:p>
            <a:pPr>
              <a:lnSpc>
                <a:spcPct val="100000"/>
              </a:lnSpc>
              <a:spcBef>
                <a:spcPts val="50"/>
              </a:spcBef>
            </a:pPr>
            <a:endParaRPr sz="1350">
              <a:latin typeface="Times New Roman" panose="02020603050405020304"/>
              <a:cs typeface="Times New Roman" panose="02020603050405020304"/>
            </a:endParaRPr>
          </a:p>
          <a:p>
            <a:pPr marL="355600" indent="-342900">
              <a:lnSpc>
                <a:spcPct val="100000"/>
              </a:lnSpc>
              <a:spcBef>
                <a:spcPts val="5"/>
              </a:spcBef>
              <a:buFont typeface="Wingdings" panose="05000000000000000000"/>
              <a:buChar char=""/>
              <a:tabLst>
                <a:tab pos="355600" algn="l"/>
                <a:tab pos="356235" algn="l"/>
              </a:tabLst>
            </a:pPr>
            <a:r>
              <a:rPr sz="1350" b="1" dirty="0">
                <a:latin typeface="Times New Roman" panose="02020603050405020304"/>
                <a:cs typeface="Times New Roman" panose="02020603050405020304"/>
              </a:rPr>
              <a:t>Fork</a:t>
            </a:r>
            <a:endParaRPr sz="1350">
              <a:latin typeface="Times New Roman" panose="02020603050405020304"/>
              <a:cs typeface="Times New Roman" panose="02020603050405020304"/>
            </a:endParaRPr>
          </a:p>
          <a:p>
            <a:pPr marL="355600" marR="5080">
              <a:lnSpc>
                <a:spcPct val="100000"/>
              </a:lnSpc>
              <a:spcBef>
                <a:spcPts val="430"/>
              </a:spcBef>
            </a:pPr>
            <a:r>
              <a:rPr sz="1350" spc="-5" dirty="0">
                <a:latin typeface="Times New Roman" panose="02020603050405020304"/>
                <a:cs typeface="Times New Roman" panose="02020603050405020304"/>
              </a:rPr>
              <a:t>A </a:t>
            </a:r>
            <a:r>
              <a:rPr sz="1350" dirty="0">
                <a:latin typeface="Times New Roman" panose="02020603050405020304"/>
                <a:cs typeface="Times New Roman" panose="02020603050405020304"/>
              </a:rPr>
              <a:t>black bar ( horizontal/vertical ) with one flow going into it and several leaving</a:t>
            </a:r>
            <a:r>
              <a:rPr sz="1350" spc="-260" dirty="0">
                <a:latin typeface="Times New Roman" panose="02020603050405020304"/>
                <a:cs typeface="Times New Roman" panose="02020603050405020304"/>
              </a:rPr>
              <a:t> </a:t>
            </a:r>
            <a:r>
              <a:rPr sz="1350" dirty="0">
                <a:latin typeface="Times New Roman" panose="02020603050405020304"/>
                <a:cs typeface="Times New Roman" panose="02020603050405020304"/>
              </a:rPr>
              <a:t>it.  This denotes the beginning of parallel</a:t>
            </a:r>
            <a:r>
              <a:rPr sz="1350" spc="-75" dirty="0">
                <a:latin typeface="Times New Roman" panose="02020603050405020304"/>
                <a:cs typeface="Times New Roman" panose="02020603050405020304"/>
              </a:rPr>
              <a:t> </a:t>
            </a:r>
            <a:r>
              <a:rPr sz="1350" dirty="0">
                <a:latin typeface="Times New Roman" panose="02020603050405020304"/>
                <a:cs typeface="Times New Roman" panose="02020603050405020304"/>
              </a:rPr>
              <a:t>activities</a:t>
            </a:r>
            <a:endParaRPr sz="1350">
              <a:latin typeface="Times New Roman" panose="02020603050405020304"/>
              <a:cs typeface="Times New Roman" panose="02020603050405020304"/>
            </a:endParaRPr>
          </a:p>
        </p:txBody>
      </p:sp>
      <p:sp>
        <p:nvSpPr>
          <p:cNvPr id="8" name="object 8"/>
          <p:cNvSpPr/>
          <p:nvPr/>
        </p:nvSpPr>
        <p:spPr>
          <a:xfrm>
            <a:off x="2686050" y="2000250"/>
            <a:ext cx="0" cy="628650"/>
          </a:xfrm>
          <a:custGeom>
            <a:avLst/>
            <a:gdLst/>
            <a:ahLst/>
            <a:cxnLst/>
            <a:rect l="l" t="t" r="r" b="b"/>
            <a:pathLst>
              <a:path h="838200">
                <a:moveTo>
                  <a:pt x="0" y="0"/>
                </a:moveTo>
                <a:lnTo>
                  <a:pt x="0" y="838200"/>
                </a:lnTo>
              </a:path>
            </a:pathLst>
          </a:custGeom>
          <a:ln w="57912">
            <a:solidFill>
              <a:srgbClr val="000000"/>
            </a:solidFill>
          </a:ln>
        </p:spPr>
        <p:txBody>
          <a:bodyPr wrap="square" lIns="0" tIns="0" rIns="0" bIns="0" rtlCol="0"/>
          <a:lstStyle/>
          <a:p>
            <a:endParaRPr sz="1350"/>
          </a:p>
        </p:txBody>
      </p:sp>
      <p:sp>
        <p:nvSpPr>
          <p:cNvPr id="9" name="object 9"/>
          <p:cNvSpPr/>
          <p:nvPr/>
        </p:nvSpPr>
        <p:spPr>
          <a:xfrm>
            <a:off x="2057971" y="2073306"/>
            <a:ext cx="628650" cy="83820"/>
          </a:xfrm>
          <a:custGeom>
            <a:avLst/>
            <a:gdLst/>
            <a:ahLst/>
            <a:cxnLst/>
            <a:rect l="l" t="t" r="r" b="b"/>
            <a:pathLst>
              <a:path w="838200" h="111760">
                <a:moveTo>
                  <a:pt x="798975" y="55752"/>
                </a:moveTo>
                <a:lnTo>
                  <a:pt x="737362" y="91693"/>
                </a:lnTo>
                <a:lnTo>
                  <a:pt x="732663" y="94361"/>
                </a:lnTo>
                <a:lnTo>
                  <a:pt x="731012" y="100456"/>
                </a:lnTo>
                <a:lnTo>
                  <a:pt x="733806" y="105155"/>
                </a:lnTo>
                <a:lnTo>
                  <a:pt x="736600" y="109981"/>
                </a:lnTo>
                <a:lnTo>
                  <a:pt x="742695" y="111505"/>
                </a:lnTo>
                <a:lnTo>
                  <a:pt x="747394" y="108712"/>
                </a:lnTo>
                <a:lnTo>
                  <a:pt x="821214" y="65658"/>
                </a:lnTo>
                <a:lnTo>
                  <a:pt x="818642" y="65658"/>
                </a:lnTo>
                <a:lnTo>
                  <a:pt x="818642" y="64262"/>
                </a:lnTo>
                <a:lnTo>
                  <a:pt x="813562" y="64262"/>
                </a:lnTo>
                <a:lnTo>
                  <a:pt x="798975" y="55752"/>
                </a:lnTo>
                <a:close/>
              </a:path>
              <a:path w="838200" h="111760">
                <a:moveTo>
                  <a:pt x="781993" y="45846"/>
                </a:moveTo>
                <a:lnTo>
                  <a:pt x="0" y="45846"/>
                </a:lnTo>
                <a:lnTo>
                  <a:pt x="0" y="65658"/>
                </a:lnTo>
                <a:lnTo>
                  <a:pt x="781993" y="65658"/>
                </a:lnTo>
                <a:lnTo>
                  <a:pt x="798975" y="55752"/>
                </a:lnTo>
                <a:lnTo>
                  <a:pt x="781993" y="45846"/>
                </a:lnTo>
                <a:close/>
              </a:path>
              <a:path w="838200" h="111760">
                <a:moveTo>
                  <a:pt x="821214" y="45846"/>
                </a:moveTo>
                <a:lnTo>
                  <a:pt x="818642" y="45846"/>
                </a:lnTo>
                <a:lnTo>
                  <a:pt x="818642" y="65658"/>
                </a:lnTo>
                <a:lnTo>
                  <a:pt x="821214" y="65658"/>
                </a:lnTo>
                <a:lnTo>
                  <a:pt x="838200" y="55752"/>
                </a:lnTo>
                <a:lnTo>
                  <a:pt x="821214" y="45846"/>
                </a:lnTo>
                <a:close/>
              </a:path>
              <a:path w="838200" h="111760">
                <a:moveTo>
                  <a:pt x="813562" y="47243"/>
                </a:moveTo>
                <a:lnTo>
                  <a:pt x="798975" y="55752"/>
                </a:lnTo>
                <a:lnTo>
                  <a:pt x="813562" y="64262"/>
                </a:lnTo>
                <a:lnTo>
                  <a:pt x="813562" y="47243"/>
                </a:lnTo>
                <a:close/>
              </a:path>
              <a:path w="838200" h="111760">
                <a:moveTo>
                  <a:pt x="818642" y="47243"/>
                </a:moveTo>
                <a:lnTo>
                  <a:pt x="813562" y="47243"/>
                </a:lnTo>
                <a:lnTo>
                  <a:pt x="813562" y="64262"/>
                </a:lnTo>
                <a:lnTo>
                  <a:pt x="818642" y="64262"/>
                </a:lnTo>
                <a:lnTo>
                  <a:pt x="818642" y="47243"/>
                </a:lnTo>
                <a:close/>
              </a:path>
              <a:path w="838200" h="111760">
                <a:moveTo>
                  <a:pt x="742695" y="0"/>
                </a:moveTo>
                <a:lnTo>
                  <a:pt x="736600" y="1524"/>
                </a:lnTo>
                <a:lnTo>
                  <a:pt x="733806" y="6350"/>
                </a:lnTo>
                <a:lnTo>
                  <a:pt x="731012" y="11049"/>
                </a:lnTo>
                <a:lnTo>
                  <a:pt x="732663" y="17144"/>
                </a:lnTo>
                <a:lnTo>
                  <a:pt x="737362" y="19812"/>
                </a:lnTo>
                <a:lnTo>
                  <a:pt x="798975" y="55752"/>
                </a:lnTo>
                <a:lnTo>
                  <a:pt x="813562" y="47243"/>
                </a:lnTo>
                <a:lnTo>
                  <a:pt x="818642" y="47243"/>
                </a:lnTo>
                <a:lnTo>
                  <a:pt x="818642" y="45846"/>
                </a:lnTo>
                <a:lnTo>
                  <a:pt x="821214" y="45846"/>
                </a:lnTo>
                <a:lnTo>
                  <a:pt x="747394" y="2793"/>
                </a:lnTo>
                <a:lnTo>
                  <a:pt x="742695" y="0"/>
                </a:lnTo>
                <a:close/>
              </a:path>
            </a:pathLst>
          </a:custGeom>
          <a:solidFill>
            <a:srgbClr val="000000"/>
          </a:solidFill>
        </p:spPr>
        <p:txBody>
          <a:bodyPr wrap="square" lIns="0" tIns="0" rIns="0" bIns="0" rtlCol="0"/>
          <a:lstStyle/>
          <a:p>
            <a:endParaRPr sz="1350"/>
          </a:p>
        </p:txBody>
      </p:sp>
      <p:sp>
        <p:nvSpPr>
          <p:cNvPr id="10" name="object 10"/>
          <p:cNvSpPr/>
          <p:nvPr/>
        </p:nvSpPr>
        <p:spPr>
          <a:xfrm>
            <a:off x="2057971" y="2359056"/>
            <a:ext cx="628650" cy="83820"/>
          </a:xfrm>
          <a:custGeom>
            <a:avLst/>
            <a:gdLst/>
            <a:ahLst/>
            <a:cxnLst/>
            <a:rect l="l" t="t" r="r" b="b"/>
            <a:pathLst>
              <a:path w="838200" h="111760">
                <a:moveTo>
                  <a:pt x="798975" y="55752"/>
                </a:moveTo>
                <a:lnTo>
                  <a:pt x="737362" y="91693"/>
                </a:lnTo>
                <a:lnTo>
                  <a:pt x="732663" y="94361"/>
                </a:lnTo>
                <a:lnTo>
                  <a:pt x="731012" y="100456"/>
                </a:lnTo>
                <a:lnTo>
                  <a:pt x="733806" y="105155"/>
                </a:lnTo>
                <a:lnTo>
                  <a:pt x="736600" y="109981"/>
                </a:lnTo>
                <a:lnTo>
                  <a:pt x="742695" y="111505"/>
                </a:lnTo>
                <a:lnTo>
                  <a:pt x="747394" y="108712"/>
                </a:lnTo>
                <a:lnTo>
                  <a:pt x="821214" y="65658"/>
                </a:lnTo>
                <a:lnTo>
                  <a:pt x="818642" y="65658"/>
                </a:lnTo>
                <a:lnTo>
                  <a:pt x="818642" y="64262"/>
                </a:lnTo>
                <a:lnTo>
                  <a:pt x="813562" y="64262"/>
                </a:lnTo>
                <a:lnTo>
                  <a:pt x="798975" y="55752"/>
                </a:lnTo>
                <a:close/>
              </a:path>
              <a:path w="838200" h="111760">
                <a:moveTo>
                  <a:pt x="781993" y="45846"/>
                </a:moveTo>
                <a:lnTo>
                  <a:pt x="0" y="45846"/>
                </a:lnTo>
                <a:lnTo>
                  <a:pt x="0" y="65658"/>
                </a:lnTo>
                <a:lnTo>
                  <a:pt x="781993" y="65658"/>
                </a:lnTo>
                <a:lnTo>
                  <a:pt x="798975" y="55752"/>
                </a:lnTo>
                <a:lnTo>
                  <a:pt x="781993" y="45846"/>
                </a:lnTo>
                <a:close/>
              </a:path>
              <a:path w="838200" h="111760">
                <a:moveTo>
                  <a:pt x="821214" y="45846"/>
                </a:moveTo>
                <a:lnTo>
                  <a:pt x="818642" y="45846"/>
                </a:lnTo>
                <a:lnTo>
                  <a:pt x="818642" y="65658"/>
                </a:lnTo>
                <a:lnTo>
                  <a:pt x="821214" y="65658"/>
                </a:lnTo>
                <a:lnTo>
                  <a:pt x="838200" y="55752"/>
                </a:lnTo>
                <a:lnTo>
                  <a:pt x="821214" y="45846"/>
                </a:lnTo>
                <a:close/>
              </a:path>
              <a:path w="838200" h="111760">
                <a:moveTo>
                  <a:pt x="813562" y="47243"/>
                </a:moveTo>
                <a:lnTo>
                  <a:pt x="798975" y="55752"/>
                </a:lnTo>
                <a:lnTo>
                  <a:pt x="813562" y="64262"/>
                </a:lnTo>
                <a:lnTo>
                  <a:pt x="813562" y="47243"/>
                </a:lnTo>
                <a:close/>
              </a:path>
              <a:path w="838200" h="111760">
                <a:moveTo>
                  <a:pt x="818642" y="47243"/>
                </a:moveTo>
                <a:lnTo>
                  <a:pt x="813562" y="47243"/>
                </a:lnTo>
                <a:lnTo>
                  <a:pt x="813562" y="64262"/>
                </a:lnTo>
                <a:lnTo>
                  <a:pt x="818642" y="64262"/>
                </a:lnTo>
                <a:lnTo>
                  <a:pt x="818642" y="47243"/>
                </a:lnTo>
                <a:close/>
              </a:path>
              <a:path w="838200" h="111760">
                <a:moveTo>
                  <a:pt x="742695" y="0"/>
                </a:moveTo>
                <a:lnTo>
                  <a:pt x="736600" y="1524"/>
                </a:lnTo>
                <a:lnTo>
                  <a:pt x="733806" y="6350"/>
                </a:lnTo>
                <a:lnTo>
                  <a:pt x="731012" y="11049"/>
                </a:lnTo>
                <a:lnTo>
                  <a:pt x="732663" y="17144"/>
                </a:lnTo>
                <a:lnTo>
                  <a:pt x="737362" y="19812"/>
                </a:lnTo>
                <a:lnTo>
                  <a:pt x="798975" y="55752"/>
                </a:lnTo>
                <a:lnTo>
                  <a:pt x="813562" y="47243"/>
                </a:lnTo>
                <a:lnTo>
                  <a:pt x="818642" y="47243"/>
                </a:lnTo>
                <a:lnTo>
                  <a:pt x="818642" y="45846"/>
                </a:lnTo>
                <a:lnTo>
                  <a:pt x="821214" y="45846"/>
                </a:lnTo>
                <a:lnTo>
                  <a:pt x="747394" y="2793"/>
                </a:lnTo>
                <a:lnTo>
                  <a:pt x="742695" y="0"/>
                </a:lnTo>
                <a:close/>
              </a:path>
            </a:pathLst>
          </a:custGeom>
          <a:solidFill>
            <a:srgbClr val="000000"/>
          </a:solidFill>
        </p:spPr>
        <p:txBody>
          <a:bodyPr wrap="square" lIns="0" tIns="0" rIns="0" bIns="0" rtlCol="0"/>
          <a:lstStyle/>
          <a:p>
            <a:endParaRPr sz="1350"/>
          </a:p>
        </p:txBody>
      </p:sp>
      <p:sp>
        <p:nvSpPr>
          <p:cNvPr id="11" name="object 11"/>
          <p:cNvSpPr/>
          <p:nvPr/>
        </p:nvSpPr>
        <p:spPr>
          <a:xfrm>
            <a:off x="2686621" y="2244756"/>
            <a:ext cx="628650" cy="83820"/>
          </a:xfrm>
          <a:custGeom>
            <a:avLst/>
            <a:gdLst/>
            <a:ahLst/>
            <a:cxnLst/>
            <a:rect l="l" t="t" r="r" b="b"/>
            <a:pathLst>
              <a:path w="838200" h="111760">
                <a:moveTo>
                  <a:pt x="798975" y="55752"/>
                </a:moveTo>
                <a:lnTo>
                  <a:pt x="737362" y="91693"/>
                </a:lnTo>
                <a:lnTo>
                  <a:pt x="732663" y="94361"/>
                </a:lnTo>
                <a:lnTo>
                  <a:pt x="731012" y="100456"/>
                </a:lnTo>
                <a:lnTo>
                  <a:pt x="733806" y="105155"/>
                </a:lnTo>
                <a:lnTo>
                  <a:pt x="736600" y="109981"/>
                </a:lnTo>
                <a:lnTo>
                  <a:pt x="742695" y="111505"/>
                </a:lnTo>
                <a:lnTo>
                  <a:pt x="747394" y="108712"/>
                </a:lnTo>
                <a:lnTo>
                  <a:pt x="821214" y="65658"/>
                </a:lnTo>
                <a:lnTo>
                  <a:pt x="818642" y="65658"/>
                </a:lnTo>
                <a:lnTo>
                  <a:pt x="818642" y="64262"/>
                </a:lnTo>
                <a:lnTo>
                  <a:pt x="813562" y="64262"/>
                </a:lnTo>
                <a:lnTo>
                  <a:pt x="798975" y="55752"/>
                </a:lnTo>
                <a:close/>
              </a:path>
              <a:path w="838200" h="111760">
                <a:moveTo>
                  <a:pt x="781993" y="45846"/>
                </a:moveTo>
                <a:lnTo>
                  <a:pt x="0" y="45846"/>
                </a:lnTo>
                <a:lnTo>
                  <a:pt x="0" y="65658"/>
                </a:lnTo>
                <a:lnTo>
                  <a:pt x="781993" y="65658"/>
                </a:lnTo>
                <a:lnTo>
                  <a:pt x="798975" y="55752"/>
                </a:lnTo>
                <a:lnTo>
                  <a:pt x="781993" y="45846"/>
                </a:lnTo>
                <a:close/>
              </a:path>
              <a:path w="838200" h="111760">
                <a:moveTo>
                  <a:pt x="821214" y="45846"/>
                </a:moveTo>
                <a:lnTo>
                  <a:pt x="818642" y="45846"/>
                </a:lnTo>
                <a:lnTo>
                  <a:pt x="818642" y="65658"/>
                </a:lnTo>
                <a:lnTo>
                  <a:pt x="821214" y="65658"/>
                </a:lnTo>
                <a:lnTo>
                  <a:pt x="838200" y="55752"/>
                </a:lnTo>
                <a:lnTo>
                  <a:pt x="821214" y="45846"/>
                </a:lnTo>
                <a:close/>
              </a:path>
              <a:path w="838200" h="111760">
                <a:moveTo>
                  <a:pt x="813562" y="47243"/>
                </a:moveTo>
                <a:lnTo>
                  <a:pt x="798975" y="55752"/>
                </a:lnTo>
                <a:lnTo>
                  <a:pt x="813562" y="64262"/>
                </a:lnTo>
                <a:lnTo>
                  <a:pt x="813562" y="47243"/>
                </a:lnTo>
                <a:close/>
              </a:path>
              <a:path w="838200" h="111760">
                <a:moveTo>
                  <a:pt x="818642" y="47243"/>
                </a:moveTo>
                <a:lnTo>
                  <a:pt x="813562" y="47243"/>
                </a:lnTo>
                <a:lnTo>
                  <a:pt x="813562" y="64262"/>
                </a:lnTo>
                <a:lnTo>
                  <a:pt x="818642" y="64262"/>
                </a:lnTo>
                <a:lnTo>
                  <a:pt x="818642" y="47243"/>
                </a:lnTo>
                <a:close/>
              </a:path>
              <a:path w="838200" h="111760">
                <a:moveTo>
                  <a:pt x="742695" y="0"/>
                </a:moveTo>
                <a:lnTo>
                  <a:pt x="736600" y="1524"/>
                </a:lnTo>
                <a:lnTo>
                  <a:pt x="733806" y="6350"/>
                </a:lnTo>
                <a:lnTo>
                  <a:pt x="731012" y="11049"/>
                </a:lnTo>
                <a:lnTo>
                  <a:pt x="732663" y="17144"/>
                </a:lnTo>
                <a:lnTo>
                  <a:pt x="737362" y="19812"/>
                </a:lnTo>
                <a:lnTo>
                  <a:pt x="798975" y="55752"/>
                </a:lnTo>
                <a:lnTo>
                  <a:pt x="813562" y="47243"/>
                </a:lnTo>
                <a:lnTo>
                  <a:pt x="818642" y="47243"/>
                </a:lnTo>
                <a:lnTo>
                  <a:pt x="818642" y="45846"/>
                </a:lnTo>
                <a:lnTo>
                  <a:pt x="821214" y="45846"/>
                </a:lnTo>
                <a:lnTo>
                  <a:pt x="747394" y="2793"/>
                </a:lnTo>
                <a:lnTo>
                  <a:pt x="742695" y="0"/>
                </a:lnTo>
                <a:close/>
              </a:path>
            </a:pathLst>
          </a:custGeom>
          <a:solidFill>
            <a:srgbClr val="000000"/>
          </a:solidFill>
        </p:spPr>
        <p:txBody>
          <a:bodyPr wrap="square" lIns="0" tIns="0" rIns="0" bIns="0" rtlCol="0"/>
          <a:lstStyle/>
          <a:p>
            <a:endParaRPr sz="1350"/>
          </a:p>
        </p:txBody>
      </p:sp>
      <p:sp>
        <p:nvSpPr>
          <p:cNvPr id="12" name="object 12"/>
          <p:cNvSpPr txBox="1"/>
          <p:nvPr/>
        </p:nvSpPr>
        <p:spPr>
          <a:xfrm>
            <a:off x="3202781" y="4243349"/>
            <a:ext cx="1604486" cy="217170"/>
          </a:xfrm>
          <a:prstGeom prst="rect">
            <a:avLst/>
          </a:prstGeom>
        </p:spPr>
        <p:txBody>
          <a:bodyPr vert="horz" wrap="square" lIns="0" tIns="9525" rIns="0" bIns="0" rtlCol="0">
            <a:spAutoFit/>
          </a:bodyPr>
          <a:lstStyle/>
          <a:p>
            <a:pPr marL="12700">
              <a:lnSpc>
                <a:spcPct val="100000"/>
              </a:lnSpc>
              <a:spcBef>
                <a:spcPts val="100"/>
              </a:spcBef>
            </a:pPr>
            <a:r>
              <a:rPr sz="1350" b="1" spc="-70" dirty="0">
                <a:latin typeface="Arial" panose="020B0604020202020204"/>
                <a:cs typeface="Arial" panose="020B0604020202020204"/>
              </a:rPr>
              <a:t>4.2 </a:t>
            </a:r>
            <a:r>
              <a:rPr sz="1350" b="1" spc="-114" dirty="0">
                <a:latin typeface="Arial" panose="020B0604020202020204"/>
                <a:cs typeface="Arial" panose="020B0604020202020204"/>
              </a:rPr>
              <a:t>Splitting </a:t>
            </a:r>
            <a:r>
              <a:rPr sz="1350" b="1" spc="-155" dirty="0">
                <a:latin typeface="Arial" panose="020B0604020202020204"/>
                <a:cs typeface="Arial" panose="020B0604020202020204"/>
              </a:rPr>
              <a:t>Bar</a:t>
            </a:r>
            <a:r>
              <a:rPr sz="1350" b="1" spc="-170" dirty="0">
                <a:latin typeface="Arial" panose="020B0604020202020204"/>
                <a:cs typeface="Arial" panose="020B0604020202020204"/>
              </a:rPr>
              <a:t> </a:t>
            </a:r>
            <a:r>
              <a:rPr sz="1350" b="1" spc="-120" dirty="0">
                <a:latin typeface="Arial" panose="020B0604020202020204"/>
                <a:cs typeface="Arial" panose="020B0604020202020204"/>
              </a:rPr>
              <a:t>(Fork)</a:t>
            </a:r>
            <a:endParaRPr sz="1350">
              <a:latin typeface="Arial" panose="020B0604020202020204"/>
              <a:cs typeface="Arial" panose="020B0604020202020204"/>
            </a:endParaRPr>
          </a:p>
        </p:txBody>
      </p:sp>
      <p:sp>
        <p:nvSpPr>
          <p:cNvPr id="13" name="object 13"/>
          <p:cNvSpPr/>
          <p:nvPr/>
        </p:nvSpPr>
        <p:spPr>
          <a:xfrm>
            <a:off x="2139125" y="3936396"/>
            <a:ext cx="628650" cy="83820"/>
          </a:xfrm>
          <a:custGeom>
            <a:avLst/>
            <a:gdLst/>
            <a:ahLst/>
            <a:cxnLst/>
            <a:rect l="l" t="t" r="r" b="b"/>
            <a:pathLst>
              <a:path w="838200" h="111760">
                <a:moveTo>
                  <a:pt x="798975" y="55753"/>
                </a:moveTo>
                <a:lnTo>
                  <a:pt x="737361" y="91694"/>
                </a:lnTo>
                <a:lnTo>
                  <a:pt x="732663" y="94361"/>
                </a:lnTo>
                <a:lnTo>
                  <a:pt x="731011" y="100457"/>
                </a:lnTo>
                <a:lnTo>
                  <a:pt x="733806" y="105156"/>
                </a:lnTo>
                <a:lnTo>
                  <a:pt x="736600" y="109982"/>
                </a:lnTo>
                <a:lnTo>
                  <a:pt x="742696" y="111506"/>
                </a:lnTo>
                <a:lnTo>
                  <a:pt x="747395" y="108712"/>
                </a:lnTo>
                <a:lnTo>
                  <a:pt x="821214" y="65659"/>
                </a:lnTo>
                <a:lnTo>
                  <a:pt x="818641" y="65659"/>
                </a:lnTo>
                <a:lnTo>
                  <a:pt x="818641" y="64262"/>
                </a:lnTo>
                <a:lnTo>
                  <a:pt x="813561" y="64262"/>
                </a:lnTo>
                <a:lnTo>
                  <a:pt x="798975" y="55753"/>
                </a:lnTo>
                <a:close/>
              </a:path>
              <a:path w="838200" h="111760">
                <a:moveTo>
                  <a:pt x="781993" y="45847"/>
                </a:moveTo>
                <a:lnTo>
                  <a:pt x="0" y="45847"/>
                </a:lnTo>
                <a:lnTo>
                  <a:pt x="0" y="65659"/>
                </a:lnTo>
                <a:lnTo>
                  <a:pt x="781993" y="65659"/>
                </a:lnTo>
                <a:lnTo>
                  <a:pt x="798975" y="55753"/>
                </a:lnTo>
                <a:lnTo>
                  <a:pt x="781993" y="45847"/>
                </a:lnTo>
                <a:close/>
              </a:path>
              <a:path w="838200" h="111760">
                <a:moveTo>
                  <a:pt x="821214" y="45847"/>
                </a:moveTo>
                <a:lnTo>
                  <a:pt x="818641" y="45847"/>
                </a:lnTo>
                <a:lnTo>
                  <a:pt x="818641" y="65659"/>
                </a:lnTo>
                <a:lnTo>
                  <a:pt x="821214" y="65659"/>
                </a:lnTo>
                <a:lnTo>
                  <a:pt x="838200" y="55753"/>
                </a:lnTo>
                <a:lnTo>
                  <a:pt x="821214" y="45847"/>
                </a:lnTo>
                <a:close/>
              </a:path>
              <a:path w="838200" h="111760">
                <a:moveTo>
                  <a:pt x="813561" y="47244"/>
                </a:moveTo>
                <a:lnTo>
                  <a:pt x="798975" y="55753"/>
                </a:lnTo>
                <a:lnTo>
                  <a:pt x="813561" y="64262"/>
                </a:lnTo>
                <a:lnTo>
                  <a:pt x="813561" y="47244"/>
                </a:lnTo>
                <a:close/>
              </a:path>
              <a:path w="838200" h="111760">
                <a:moveTo>
                  <a:pt x="818641" y="47244"/>
                </a:moveTo>
                <a:lnTo>
                  <a:pt x="813561" y="47244"/>
                </a:lnTo>
                <a:lnTo>
                  <a:pt x="813561" y="64262"/>
                </a:lnTo>
                <a:lnTo>
                  <a:pt x="818641" y="64262"/>
                </a:lnTo>
                <a:lnTo>
                  <a:pt x="818641" y="47244"/>
                </a:lnTo>
                <a:close/>
              </a:path>
              <a:path w="838200" h="111760">
                <a:moveTo>
                  <a:pt x="742696" y="0"/>
                </a:moveTo>
                <a:lnTo>
                  <a:pt x="736600" y="1524"/>
                </a:lnTo>
                <a:lnTo>
                  <a:pt x="733806" y="6350"/>
                </a:lnTo>
                <a:lnTo>
                  <a:pt x="731011" y="11049"/>
                </a:lnTo>
                <a:lnTo>
                  <a:pt x="732663" y="17145"/>
                </a:lnTo>
                <a:lnTo>
                  <a:pt x="737361" y="19812"/>
                </a:lnTo>
                <a:lnTo>
                  <a:pt x="798975" y="55753"/>
                </a:lnTo>
                <a:lnTo>
                  <a:pt x="813561" y="47244"/>
                </a:lnTo>
                <a:lnTo>
                  <a:pt x="818641" y="47244"/>
                </a:lnTo>
                <a:lnTo>
                  <a:pt x="818641" y="45847"/>
                </a:lnTo>
                <a:lnTo>
                  <a:pt x="821214" y="45847"/>
                </a:lnTo>
                <a:lnTo>
                  <a:pt x="747395" y="2794"/>
                </a:lnTo>
                <a:lnTo>
                  <a:pt x="742696" y="0"/>
                </a:lnTo>
                <a:close/>
              </a:path>
            </a:pathLst>
          </a:custGeom>
          <a:solidFill>
            <a:srgbClr val="000000"/>
          </a:solidFill>
        </p:spPr>
        <p:txBody>
          <a:bodyPr wrap="square" lIns="0" tIns="0" rIns="0" bIns="0" rtlCol="0"/>
          <a:lstStyle/>
          <a:p>
            <a:endParaRPr sz="1350"/>
          </a:p>
        </p:txBody>
      </p:sp>
      <p:sp>
        <p:nvSpPr>
          <p:cNvPr id="14" name="object 14"/>
          <p:cNvSpPr/>
          <p:nvPr/>
        </p:nvSpPr>
        <p:spPr>
          <a:xfrm>
            <a:off x="2767775" y="4107846"/>
            <a:ext cx="628650" cy="83820"/>
          </a:xfrm>
          <a:custGeom>
            <a:avLst/>
            <a:gdLst/>
            <a:ahLst/>
            <a:cxnLst/>
            <a:rect l="l" t="t" r="r" b="b"/>
            <a:pathLst>
              <a:path w="838200" h="111760">
                <a:moveTo>
                  <a:pt x="798975" y="55753"/>
                </a:moveTo>
                <a:lnTo>
                  <a:pt x="737361" y="91694"/>
                </a:lnTo>
                <a:lnTo>
                  <a:pt x="732663" y="94361"/>
                </a:lnTo>
                <a:lnTo>
                  <a:pt x="731011" y="100457"/>
                </a:lnTo>
                <a:lnTo>
                  <a:pt x="733806" y="105156"/>
                </a:lnTo>
                <a:lnTo>
                  <a:pt x="736600" y="109982"/>
                </a:lnTo>
                <a:lnTo>
                  <a:pt x="742695" y="111518"/>
                </a:lnTo>
                <a:lnTo>
                  <a:pt x="747394" y="108712"/>
                </a:lnTo>
                <a:lnTo>
                  <a:pt x="821214" y="65659"/>
                </a:lnTo>
                <a:lnTo>
                  <a:pt x="818641" y="65659"/>
                </a:lnTo>
                <a:lnTo>
                  <a:pt x="818641" y="64262"/>
                </a:lnTo>
                <a:lnTo>
                  <a:pt x="813561" y="64262"/>
                </a:lnTo>
                <a:lnTo>
                  <a:pt x="798975" y="55753"/>
                </a:lnTo>
                <a:close/>
              </a:path>
              <a:path w="838200" h="111760">
                <a:moveTo>
                  <a:pt x="781993" y="45847"/>
                </a:moveTo>
                <a:lnTo>
                  <a:pt x="0" y="45847"/>
                </a:lnTo>
                <a:lnTo>
                  <a:pt x="0" y="65659"/>
                </a:lnTo>
                <a:lnTo>
                  <a:pt x="781993" y="65659"/>
                </a:lnTo>
                <a:lnTo>
                  <a:pt x="798975" y="55753"/>
                </a:lnTo>
                <a:lnTo>
                  <a:pt x="781993" y="45847"/>
                </a:lnTo>
                <a:close/>
              </a:path>
              <a:path w="838200" h="111760">
                <a:moveTo>
                  <a:pt x="821214" y="45847"/>
                </a:moveTo>
                <a:lnTo>
                  <a:pt x="818641" y="45847"/>
                </a:lnTo>
                <a:lnTo>
                  <a:pt x="818641" y="65659"/>
                </a:lnTo>
                <a:lnTo>
                  <a:pt x="821214" y="65659"/>
                </a:lnTo>
                <a:lnTo>
                  <a:pt x="838200" y="55753"/>
                </a:lnTo>
                <a:lnTo>
                  <a:pt x="821214" y="45847"/>
                </a:lnTo>
                <a:close/>
              </a:path>
              <a:path w="838200" h="111760">
                <a:moveTo>
                  <a:pt x="813561" y="47244"/>
                </a:moveTo>
                <a:lnTo>
                  <a:pt x="798975" y="55753"/>
                </a:lnTo>
                <a:lnTo>
                  <a:pt x="813561" y="64262"/>
                </a:lnTo>
                <a:lnTo>
                  <a:pt x="813561" y="47244"/>
                </a:lnTo>
                <a:close/>
              </a:path>
              <a:path w="838200" h="111760">
                <a:moveTo>
                  <a:pt x="818641" y="47244"/>
                </a:moveTo>
                <a:lnTo>
                  <a:pt x="813561" y="47244"/>
                </a:lnTo>
                <a:lnTo>
                  <a:pt x="813561" y="64262"/>
                </a:lnTo>
                <a:lnTo>
                  <a:pt x="818641" y="64262"/>
                </a:lnTo>
                <a:lnTo>
                  <a:pt x="818641" y="47244"/>
                </a:lnTo>
                <a:close/>
              </a:path>
              <a:path w="838200" h="111760">
                <a:moveTo>
                  <a:pt x="742695" y="0"/>
                </a:moveTo>
                <a:lnTo>
                  <a:pt x="736600" y="1524"/>
                </a:lnTo>
                <a:lnTo>
                  <a:pt x="733806" y="6350"/>
                </a:lnTo>
                <a:lnTo>
                  <a:pt x="731011" y="11049"/>
                </a:lnTo>
                <a:lnTo>
                  <a:pt x="732663" y="17145"/>
                </a:lnTo>
                <a:lnTo>
                  <a:pt x="737361" y="19812"/>
                </a:lnTo>
                <a:lnTo>
                  <a:pt x="798975" y="55753"/>
                </a:lnTo>
                <a:lnTo>
                  <a:pt x="813561" y="47244"/>
                </a:lnTo>
                <a:lnTo>
                  <a:pt x="818641" y="47244"/>
                </a:lnTo>
                <a:lnTo>
                  <a:pt x="818641" y="45847"/>
                </a:lnTo>
                <a:lnTo>
                  <a:pt x="821214" y="45847"/>
                </a:lnTo>
                <a:lnTo>
                  <a:pt x="747394" y="2794"/>
                </a:lnTo>
                <a:lnTo>
                  <a:pt x="742695" y="0"/>
                </a:lnTo>
                <a:close/>
              </a:path>
            </a:pathLst>
          </a:custGeom>
          <a:solidFill>
            <a:srgbClr val="000000"/>
          </a:solidFill>
        </p:spPr>
        <p:txBody>
          <a:bodyPr wrap="square" lIns="0" tIns="0" rIns="0" bIns="0" rtlCol="0"/>
          <a:lstStyle/>
          <a:p>
            <a:endParaRPr sz="1350"/>
          </a:p>
        </p:txBody>
      </p:sp>
      <p:sp>
        <p:nvSpPr>
          <p:cNvPr id="15" name="object 15"/>
          <p:cNvSpPr/>
          <p:nvPr/>
        </p:nvSpPr>
        <p:spPr>
          <a:xfrm>
            <a:off x="2767775" y="3764946"/>
            <a:ext cx="628650" cy="83820"/>
          </a:xfrm>
          <a:custGeom>
            <a:avLst/>
            <a:gdLst/>
            <a:ahLst/>
            <a:cxnLst/>
            <a:rect l="l" t="t" r="r" b="b"/>
            <a:pathLst>
              <a:path w="838200" h="111760">
                <a:moveTo>
                  <a:pt x="798975" y="55753"/>
                </a:moveTo>
                <a:lnTo>
                  <a:pt x="737361" y="91694"/>
                </a:lnTo>
                <a:lnTo>
                  <a:pt x="732663" y="94361"/>
                </a:lnTo>
                <a:lnTo>
                  <a:pt x="731011" y="100457"/>
                </a:lnTo>
                <a:lnTo>
                  <a:pt x="733806" y="105156"/>
                </a:lnTo>
                <a:lnTo>
                  <a:pt x="736600" y="109982"/>
                </a:lnTo>
                <a:lnTo>
                  <a:pt x="742695" y="111506"/>
                </a:lnTo>
                <a:lnTo>
                  <a:pt x="747394" y="108712"/>
                </a:lnTo>
                <a:lnTo>
                  <a:pt x="821214" y="65659"/>
                </a:lnTo>
                <a:lnTo>
                  <a:pt x="818641" y="65659"/>
                </a:lnTo>
                <a:lnTo>
                  <a:pt x="818641" y="64262"/>
                </a:lnTo>
                <a:lnTo>
                  <a:pt x="813561" y="64262"/>
                </a:lnTo>
                <a:lnTo>
                  <a:pt x="798975" y="55753"/>
                </a:lnTo>
                <a:close/>
              </a:path>
              <a:path w="838200" h="111760">
                <a:moveTo>
                  <a:pt x="781993" y="45847"/>
                </a:moveTo>
                <a:lnTo>
                  <a:pt x="0" y="45847"/>
                </a:lnTo>
                <a:lnTo>
                  <a:pt x="0" y="65659"/>
                </a:lnTo>
                <a:lnTo>
                  <a:pt x="781993" y="65659"/>
                </a:lnTo>
                <a:lnTo>
                  <a:pt x="798975" y="55753"/>
                </a:lnTo>
                <a:lnTo>
                  <a:pt x="781993" y="45847"/>
                </a:lnTo>
                <a:close/>
              </a:path>
              <a:path w="838200" h="111760">
                <a:moveTo>
                  <a:pt x="821214" y="45847"/>
                </a:moveTo>
                <a:lnTo>
                  <a:pt x="818641" y="45847"/>
                </a:lnTo>
                <a:lnTo>
                  <a:pt x="818641" y="65659"/>
                </a:lnTo>
                <a:lnTo>
                  <a:pt x="821214" y="65659"/>
                </a:lnTo>
                <a:lnTo>
                  <a:pt x="838199" y="55753"/>
                </a:lnTo>
                <a:lnTo>
                  <a:pt x="821214" y="45847"/>
                </a:lnTo>
                <a:close/>
              </a:path>
              <a:path w="838200" h="111760">
                <a:moveTo>
                  <a:pt x="813561" y="47244"/>
                </a:moveTo>
                <a:lnTo>
                  <a:pt x="798975" y="55753"/>
                </a:lnTo>
                <a:lnTo>
                  <a:pt x="813561" y="64262"/>
                </a:lnTo>
                <a:lnTo>
                  <a:pt x="813561" y="47244"/>
                </a:lnTo>
                <a:close/>
              </a:path>
              <a:path w="838200" h="111760">
                <a:moveTo>
                  <a:pt x="818641" y="47244"/>
                </a:moveTo>
                <a:lnTo>
                  <a:pt x="813561" y="47244"/>
                </a:lnTo>
                <a:lnTo>
                  <a:pt x="813561" y="64262"/>
                </a:lnTo>
                <a:lnTo>
                  <a:pt x="818641" y="64262"/>
                </a:lnTo>
                <a:lnTo>
                  <a:pt x="818641" y="47244"/>
                </a:lnTo>
                <a:close/>
              </a:path>
              <a:path w="838200" h="111760">
                <a:moveTo>
                  <a:pt x="742695" y="0"/>
                </a:moveTo>
                <a:lnTo>
                  <a:pt x="736600" y="1524"/>
                </a:lnTo>
                <a:lnTo>
                  <a:pt x="733806" y="6350"/>
                </a:lnTo>
                <a:lnTo>
                  <a:pt x="731011" y="11049"/>
                </a:lnTo>
                <a:lnTo>
                  <a:pt x="732663" y="17145"/>
                </a:lnTo>
                <a:lnTo>
                  <a:pt x="737361" y="19812"/>
                </a:lnTo>
                <a:lnTo>
                  <a:pt x="798975" y="55753"/>
                </a:lnTo>
                <a:lnTo>
                  <a:pt x="813561" y="47244"/>
                </a:lnTo>
                <a:lnTo>
                  <a:pt x="818641" y="47244"/>
                </a:lnTo>
                <a:lnTo>
                  <a:pt x="818641" y="45847"/>
                </a:lnTo>
                <a:lnTo>
                  <a:pt x="821214" y="45847"/>
                </a:lnTo>
                <a:lnTo>
                  <a:pt x="747394" y="2794"/>
                </a:lnTo>
                <a:lnTo>
                  <a:pt x="742695" y="0"/>
                </a:lnTo>
                <a:close/>
              </a:path>
            </a:pathLst>
          </a:custGeom>
          <a:solidFill>
            <a:srgbClr val="000000"/>
          </a:solidFill>
        </p:spPr>
        <p:txBody>
          <a:bodyPr wrap="square" lIns="0" tIns="0" rIns="0" bIns="0" rtlCol="0"/>
          <a:lstStyle/>
          <a:p>
            <a:endParaRPr sz="1350"/>
          </a:p>
        </p:txBody>
      </p:sp>
      <p:sp>
        <p:nvSpPr>
          <p:cNvPr id="16" name="object 16"/>
          <p:cNvSpPr/>
          <p:nvPr/>
        </p:nvSpPr>
        <p:spPr>
          <a:xfrm>
            <a:off x="2767203" y="3657600"/>
            <a:ext cx="0" cy="628650"/>
          </a:xfrm>
          <a:custGeom>
            <a:avLst/>
            <a:gdLst/>
            <a:ahLst/>
            <a:cxnLst/>
            <a:rect l="l" t="t" r="r" b="b"/>
            <a:pathLst>
              <a:path h="838200">
                <a:moveTo>
                  <a:pt x="0" y="0"/>
                </a:moveTo>
                <a:lnTo>
                  <a:pt x="0" y="838200"/>
                </a:lnTo>
              </a:path>
            </a:pathLst>
          </a:custGeom>
          <a:ln w="57912">
            <a:solidFill>
              <a:srgbClr val="000000"/>
            </a:solidFill>
          </a:ln>
        </p:spPr>
        <p:txBody>
          <a:bodyPr wrap="square" lIns="0" tIns="0" rIns="0" bIns="0" rtlCol="0"/>
          <a:lstStyle/>
          <a:p>
            <a:endParaRPr sz="1350"/>
          </a:p>
        </p:txBody>
      </p:sp>
      <p:sp>
        <p:nvSpPr>
          <p:cNvPr id="17" name="object 17"/>
          <p:cNvSpPr txBox="1">
            <a:spLocks noGrp="1"/>
          </p:cNvSpPr>
          <p:nvPr>
            <p:ph type="dt" sz="half" idx="6"/>
          </p:nvPr>
        </p:nvSpPr>
        <p:spPr>
          <a:xfrm>
            <a:off x="6007690" y="225819"/>
            <a:ext cx="1189132" cy="594995"/>
          </a:xfrm>
          <a:prstGeom prst="rect">
            <a:avLst/>
          </a:prstGeom>
        </p:spPr>
        <p:txBody>
          <a:bodyPr vert="horz" wrap="square" lIns="0" tIns="0" rIns="0" bIns="0" rtlCol="0">
            <a:spAutoFit/>
          </a:bodyPr>
          <a:lstStyle/>
          <a:p>
            <a:pPr marL="12700">
              <a:lnSpc>
                <a:spcPts val="1240"/>
              </a:lnSpc>
            </a:pPr>
            <a:r>
              <a:rPr sz="900" spc="-70" dirty="0"/>
              <a:t>Lokendra </a:t>
            </a:r>
            <a:r>
              <a:rPr sz="900" spc="-50" dirty="0"/>
              <a:t>Prajapati </a:t>
            </a:r>
            <a:r>
              <a:rPr sz="900" spc="-80" dirty="0"/>
              <a:t>(MCA)</a:t>
            </a:r>
            <a:r>
              <a:rPr sz="900" spc="-160" dirty="0"/>
              <a:t> </a:t>
            </a:r>
            <a:r>
              <a:rPr sz="900" spc="-50" dirty="0"/>
              <a:t>Acropolis</a:t>
            </a:r>
          </a:p>
          <a:p>
            <a:pPr marL="32385">
              <a:lnSpc>
                <a:spcPct val="100000"/>
              </a:lnSpc>
            </a:pPr>
            <a:r>
              <a:rPr sz="900" spc="-15" dirty="0"/>
              <a:t>Institute </a:t>
            </a:r>
            <a:r>
              <a:rPr sz="900" spc="-5" dirty="0"/>
              <a:t>of </a:t>
            </a:r>
            <a:r>
              <a:rPr sz="900" spc="-75" dirty="0"/>
              <a:t>Technology </a:t>
            </a:r>
            <a:r>
              <a:rPr sz="900" spc="15" dirty="0"/>
              <a:t>&amp;</a:t>
            </a:r>
            <a:r>
              <a:rPr sz="900" spc="-225" dirty="0"/>
              <a:t> </a:t>
            </a:r>
            <a:r>
              <a:rPr sz="900" spc="-95" dirty="0"/>
              <a:t>Research</a:t>
            </a:r>
          </a:p>
        </p:txBody>
      </p:sp>
      <p:sp>
        <p:nvSpPr>
          <p:cNvPr id="18" name="object 18"/>
          <p:cNvSpPr txBox="1">
            <a:spLocks noGrp="1"/>
          </p:cNvSpPr>
          <p:nvPr>
            <p:ph type="ftr" sz="quarter" idx="5"/>
          </p:nvPr>
        </p:nvSpPr>
        <p:spPr>
          <a:xfrm>
            <a:off x="6008689" y="641968"/>
            <a:ext cx="2246489" cy="158750"/>
          </a:xfrm>
          <a:prstGeom prst="rect">
            <a:avLst/>
          </a:prstGeom>
        </p:spPr>
        <p:txBody>
          <a:bodyPr vert="horz" wrap="square" lIns="0" tIns="0" rIns="0" bIns="0" rtlCol="0">
            <a:spAutoFit/>
          </a:bodyPr>
          <a:lstStyle/>
          <a:p>
            <a:pPr marL="12700">
              <a:lnSpc>
                <a:spcPts val="1240"/>
              </a:lnSpc>
            </a:pPr>
            <a:r>
              <a:rPr sz="750" spc="-20" dirty="0"/>
              <a:t>2/19/2015</a:t>
            </a:r>
          </a:p>
        </p:txBody>
      </p:sp>
      <p:sp>
        <p:nvSpPr>
          <p:cNvPr id="19" name="object 19"/>
          <p:cNvSpPr txBox="1">
            <a:spLocks noGrp="1"/>
          </p:cNvSpPr>
          <p:nvPr>
            <p:ph type="sldNum" sz="quarter" idx="7"/>
          </p:nvPr>
        </p:nvSpPr>
        <p:spPr>
          <a:xfrm>
            <a:off x="7314416" y="445380"/>
            <a:ext cx="941203" cy="158750"/>
          </a:xfrm>
          <a:prstGeom prst="rect">
            <a:avLst/>
          </a:prstGeom>
        </p:spPr>
        <p:txBody>
          <a:bodyPr vert="horz" wrap="square" lIns="0" tIns="0" rIns="0" bIns="0" rtlCol="0">
            <a:spAutoFit/>
          </a:bodyPr>
          <a:lstStyle/>
          <a:p>
            <a:pPr marL="25400">
              <a:lnSpc>
                <a:spcPts val="1240"/>
              </a:lnSpc>
            </a:pPr>
            <a:fld id="{81D60167-4931-47E6-BA6A-407CBD079E47}" type="slidenum">
              <a:rPr sz="900" spc="-60" dirty="0"/>
              <a:t>64</a:t>
            </a:fld>
            <a:endParaRPr sz="900" spc="-60" dirty="0"/>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028700" y="-292100"/>
            <a:ext cx="6858000" cy="5143500"/>
          </a:xfrm>
          <a:prstGeom prst="rect">
            <a:avLst/>
          </a:prstGeom>
          <a:blipFill>
            <a:blip r:embed="rId2" cstate="print"/>
            <a:stretch>
              <a:fillRect/>
            </a:stretch>
          </a:blipFill>
        </p:spPr>
        <p:txBody>
          <a:bodyPr wrap="square" lIns="0" tIns="0" rIns="0" bIns="0" rtlCol="0"/>
          <a:lstStyle/>
          <a:p>
            <a:endParaRPr sz="1350"/>
          </a:p>
        </p:txBody>
      </p:sp>
      <p:sp>
        <p:nvSpPr>
          <p:cNvPr id="3" name="object 3"/>
          <p:cNvSpPr txBox="1"/>
          <p:nvPr/>
        </p:nvSpPr>
        <p:spPr>
          <a:xfrm>
            <a:off x="3237071" y="1216876"/>
            <a:ext cx="2669381" cy="286385"/>
          </a:xfrm>
          <a:prstGeom prst="rect">
            <a:avLst/>
          </a:prstGeom>
        </p:spPr>
        <p:txBody>
          <a:bodyPr vert="horz" wrap="square" lIns="0" tIns="9525" rIns="0" bIns="0" rtlCol="0">
            <a:spAutoFit/>
          </a:bodyPr>
          <a:lstStyle/>
          <a:p>
            <a:pPr marL="12700">
              <a:lnSpc>
                <a:spcPct val="100000"/>
              </a:lnSpc>
              <a:spcBef>
                <a:spcPts val="100"/>
              </a:spcBef>
            </a:pPr>
            <a:r>
              <a:rPr b="1" u="heavy" spc="-5" dirty="0">
                <a:uFill>
                  <a:solidFill>
                    <a:srgbClr val="000000"/>
                  </a:solidFill>
                </a:uFill>
                <a:latin typeface="Times New Roman" panose="02020603050405020304"/>
                <a:cs typeface="Times New Roman" panose="02020603050405020304"/>
              </a:rPr>
              <a:t>Example </a:t>
            </a:r>
            <a:r>
              <a:rPr b="1" u="heavy" dirty="0">
                <a:uFill>
                  <a:solidFill>
                    <a:srgbClr val="000000"/>
                  </a:solidFill>
                </a:uFill>
                <a:latin typeface="Times New Roman" panose="02020603050405020304"/>
                <a:cs typeface="Times New Roman" panose="02020603050405020304"/>
              </a:rPr>
              <a:t>for Join and</a:t>
            </a:r>
            <a:r>
              <a:rPr b="1" u="heavy" spc="-114" dirty="0">
                <a:uFill>
                  <a:solidFill>
                    <a:srgbClr val="000000"/>
                  </a:solidFill>
                </a:uFill>
                <a:latin typeface="Times New Roman" panose="02020603050405020304"/>
                <a:cs typeface="Times New Roman" panose="02020603050405020304"/>
              </a:rPr>
              <a:t> </a:t>
            </a:r>
            <a:r>
              <a:rPr b="1" u="heavy" dirty="0">
                <a:uFill>
                  <a:solidFill>
                    <a:srgbClr val="000000"/>
                  </a:solidFill>
                </a:uFill>
                <a:latin typeface="Times New Roman" panose="02020603050405020304"/>
                <a:cs typeface="Times New Roman" panose="02020603050405020304"/>
              </a:rPr>
              <a:t>Fork</a:t>
            </a:r>
            <a:endParaRPr>
              <a:latin typeface="Times New Roman" panose="02020603050405020304"/>
              <a:cs typeface="Times New Roman" panose="02020603050405020304"/>
            </a:endParaRPr>
          </a:p>
        </p:txBody>
      </p:sp>
      <p:sp>
        <p:nvSpPr>
          <p:cNvPr id="4" name="object 4"/>
          <p:cNvSpPr/>
          <p:nvPr/>
        </p:nvSpPr>
        <p:spPr>
          <a:xfrm>
            <a:off x="1452753" y="189738"/>
            <a:ext cx="6238494" cy="923544"/>
          </a:xfrm>
          <a:prstGeom prst="rect">
            <a:avLst/>
          </a:prstGeom>
          <a:blipFill>
            <a:blip r:embed="rId3" cstate="print"/>
            <a:stretch>
              <a:fillRect/>
            </a:stretch>
          </a:blipFill>
        </p:spPr>
        <p:txBody>
          <a:bodyPr wrap="square" lIns="0" tIns="0" rIns="0" bIns="0" rtlCol="0"/>
          <a:lstStyle/>
          <a:p>
            <a:endParaRPr sz="1350"/>
          </a:p>
        </p:txBody>
      </p:sp>
      <p:sp>
        <p:nvSpPr>
          <p:cNvPr id="5" name="object 5"/>
          <p:cNvSpPr txBox="1">
            <a:spLocks noGrp="1"/>
          </p:cNvSpPr>
          <p:nvPr>
            <p:ph type="ctrTitle"/>
          </p:nvPr>
        </p:nvSpPr>
        <p:spPr>
          <a:xfrm>
            <a:off x="1350645" y="277737"/>
            <a:ext cx="7315200" cy="747395"/>
          </a:xfrm>
          <a:prstGeom prst="rect">
            <a:avLst/>
          </a:prstGeom>
        </p:spPr>
        <p:txBody>
          <a:bodyPr vert="horz" wrap="square" lIns="0" tIns="9048" rIns="0" bIns="0" rtlCol="0">
            <a:spAutoFit/>
          </a:bodyPr>
          <a:lstStyle/>
          <a:p>
            <a:pPr marL="15875">
              <a:lnSpc>
                <a:spcPct val="100000"/>
              </a:lnSpc>
              <a:spcBef>
                <a:spcPts val="95"/>
              </a:spcBef>
            </a:pPr>
            <a:r>
              <a:rPr spc="-5" dirty="0"/>
              <a:t>Activity</a:t>
            </a:r>
            <a:r>
              <a:rPr spc="-35" dirty="0"/>
              <a:t> </a:t>
            </a:r>
            <a:r>
              <a:rPr spc="-5" dirty="0"/>
              <a:t>Diagram…(Notations)</a:t>
            </a:r>
          </a:p>
        </p:txBody>
      </p:sp>
      <p:sp>
        <p:nvSpPr>
          <p:cNvPr id="6" name="object 6"/>
          <p:cNvSpPr/>
          <p:nvPr/>
        </p:nvSpPr>
        <p:spPr>
          <a:xfrm>
            <a:off x="2286000" y="1485900"/>
            <a:ext cx="4914900" cy="3257550"/>
          </a:xfrm>
          <a:prstGeom prst="rect">
            <a:avLst/>
          </a:prstGeom>
          <a:blipFill>
            <a:blip r:embed="rId4" cstate="print"/>
            <a:stretch>
              <a:fillRect/>
            </a:stretch>
          </a:blipFill>
        </p:spPr>
        <p:txBody>
          <a:bodyPr wrap="square" lIns="0" tIns="0" rIns="0" bIns="0" rtlCol="0"/>
          <a:lstStyle/>
          <a:p>
            <a:endParaRPr sz="1350"/>
          </a:p>
        </p:txBody>
      </p:sp>
      <p:sp>
        <p:nvSpPr>
          <p:cNvPr id="8" name="object 8"/>
          <p:cNvSpPr txBox="1">
            <a:spLocks noGrp="1"/>
          </p:cNvSpPr>
          <p:nvPr>
            <p:ph type="ftr" sz="quarter" idx="5"/>
          </p:nvPr>
        </p:nvSpPr>
        <p:spPr>
          <a:xfrm>
            <a:off x="6008689" y="641968"/>
            <a:ext cx="2246489" cy="158750"/>
          </a:xfrm>
          <a:prstGeom prst="rect">
            <a:avLst/>
          </a:prstGeom>
        </p:spPr>
        <p:txBody>
          <a:bodyPr vert="horz" wrap="square" lIns="0" tIns="0" rIns="0" bIns="0" rtlCol="0">
            <a:spAutoFit/>
          </a:bodyPr>
          <a:lstStyle/>
          <a:p>
            <a:pPr marL="12700">
              <a:lnSpc>
                <a:spcPts val="1240"/>
              </a:lnSpc>
            </a:pPr>
            <a:r>
              <a:rPr sz="750" spc="-20" dirty="0"/>
              <a:t>2/19/2015</a:t>
            </a:r>
          </a:p>
        </p:txBody>
      </p:sp>
      <p:sp>
        <p:nvSpPr>
          <p:cNvPr id="9" name="object 9"/>
          <p:cNvSpPr txBox="1">
            <a:spLocks noGrp="1"/>
          </p:cNvSpPr>
          <p:nvPr>
            <p:ph type="sldNum" sz="quarter" idx="7"/>
          </p:nvPr>
        </p:nvSpPr>
        <p:spPr>
          <a:xfrm>
            <a:off x="7314416" y="445380"/>
            <a:ext cx="941203" cy="158750"/>
          </a:xfrm>
          <a:prstGeom prst="rect">
            <a:avLst/>
          </a:prstGeom>
        </p:spPr>
        <p:txBody>
          <a:bodyPr vert="horz" wrap="square" lIns="0" tIns="0" rIns="0" bIns="0" rtlCol="0">
            <a:spAutoFit/>
          </a:bodyPr>
          <a:lstStyle/>
          <a:p>
            <a:pPr marL="25400">
              <a:lnSpc>
                <a:spcPts val="1240"/>
              </a:lnSpc>
            </a:pPr>
            <a:fld id="{81D60167-4931-47E6-BA6A-407CBD079E47}" type="slidenum">
              <a:rPr sz="900" spc="-60" dirty="0"/>
              <a:t>65</a:t>
            </a:fld>
            <a:endParaRPr sz="900" spc="-60" dirty="0"/>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143000" y="0"/>
            <a:ext cx="6858000" cy="5143500"/>
          </a:xfrm>
          <a:prstGeom prst="rect">
            <a:avLst/>
          </a:prstGeom>
          <a:blipFill>
            <a:blip r:embed="rId2" cstate="print"/>
            <a:stretch>
              <a:fillRect/>
            </a:stretch>
          </a:blipFill>
        </p:spPr>
        <p:txBody>
          <a:bodyPr wrap="square" lIns="0" tIns="0" rIns="0" bIns="0" rtlCol="0"/>
          <a:lstStyle/>
          <a:p>
            <a:endParaRPr sz="1350"/>
          </a:p>
        </p:txBody>
      </p:sp>
      <p:sp>
        <p:nvSpPr>
          <p:cNvPr id="3" name="object 3"/>
          <p:cNvSpPr/>
          <p:nvPr/>
        </p:nvSpPr>
        <p:spPr>
          <a:xfrm>
            <a:off x="1428750" y="1314450"/>
            <a:ext cx="3886200" cy="3394710"/>
          </a:xfrm>
          <a:prstGeom prst="rect">
            <a:avLst/>
          </a:prstGeom>
          <a:blipFill>
            <a:blip r:embed="rId3" cstate="print"/>
            <a:stretch>
              <a:fillRect/>
            </a:stretch>
          </a:blipFill>
        </p:spPr>
        <p:txBody>
          <a:bodyPr wrap="square" lIns="0" tIns="0" rIns="0" bIns="0" rtlCol="0"/>
          <a:lstStyle/>
          <a:p>
            <a:endParaRPr sz="1350"/>
          </a:p>
        </p:txBody>
      </p:sp>
      <p:sp>
        <p:nvSpPr>
          <p:cNvPr id="4" name="object 4"/>
          <p:cNvSpPr txBox="1"/>
          <p:nvPr/>
        </p:nvSpPr>
        <p:spPr>
          <a:xfrm>
            <a:off x="1487805" y="1302112"/>
            <a:ext cx="3739991" cy="3279775"/>
          </a:xfrm>
          <a:prstGeom prst="rect">
            <a:avLst/>
          </a:prstGeom>
        </p:spPr>
        <p:txBody>
          <a:bodyPr vert="horz" wrap="square" lIns="0" tIns="38576" rIns="0" bIns="0" rtlCol="0">
            <a:spAutoFit/>
          </a:bodyPr>
          <a:lstStyle/>
          <a:p>
            <a:pPr marL="1062990">
              <a:lnSpc>
                <a:spcPct val="100000"/>
              </a:lnSpc>
              <a:spcBef>
                <a:spcPts val="405"/>
              </a:spcBef>
            </a:pPr>
            <a:r>
              <a:rPr b="1" u="heavy" dirty="0">
                <a:uFill>
                  <a:solidFill>
                    <a:srgbClr val="000000"/>
                  </a:solidFill>
                </a:uFill>
                <a:latin typeface="Times New Roman" panose="02020603050405020304"/>
                <a:cs typeface="Times New Roman" panose="02020603050405020304"/>
              </a:rPr>
              <a:t>5. Decision and</a:t>
            </a:r>
            <a:r>
              <a:rPr b="1" u="heavy" spc="-35" dirty="0">
                <a:uFill>
                  <a:solidFill>
                    <a:srgbClr val="000000"/>
                  </a:solidFill>
                </a:uFill>
                <a:latin typeface="Times New Roman" panose="02020603050405020304"/>
                <a:cs typeface="Times New Roman" panose="02020603050405020304"/>
              </a:rPr>
              <a:t> </a:t>
            </a:r>
            <a:r>
              <a:rPr b="1" u="heavy" dirty="0">
                <a:uFill>
                  <a:solidFill>
                    <a:srgbClr val="000000"/>
                  </a:solidFill>
                </a:uFill>
                <a:latin typeface="Times New Roman" panose="02020603050405020304"/>
                <a:cs typeface="Times New Roman" panose="02020603050405020304"/>
              </a:rPr>
              <a:t>Merge</a:t>
            </a:r>
            <a:endParaRPr>
              <a:latin typeface="Times New Roman" panose="02020603050405020304"/>
              <a:cs typeface="Times New Roman" panose="02020603050405020304"/>
            </a:endParaRPr>
          </a:p>
          <a:p>
            <a:pPr marL="355600" indent="-342900">
              <a:lnSpc>
                <a:spcPct val="100000"/>
              </a:lnSpc>
              <a:spcBef>
                <a:spcPts val="260"/>
              </a:spcBef>
              <a:buFont typeface="Wingdings" panose="05000000000000000000"/>
              <a:buChar char=""/>
              <a:tabLst>
                <a:tab pos="355600" algn="l"/>
                <a:tab pos="356235" algn="l"/>
              </a:tabLst>
            </a:pPr>
            <a:r>
              <a:rPr sz="1500" b="1" dirty="0">
                <a:latin typeface="Times New Roman" panose="02020603050405020304"/>
                <a:cs typeface="Times New Roman" panose="02020603050405020304"/>
              </a:rPr>
              <a:t>Decision</a:t>
            </a:r>
            <a:endParaRPr sz="1500">
              <a:latin typeface="Times New Roman" panose="02020603050405020304"/>
              <a:cs typeface="Times New Roman" panose="02020603050405020304"/>
            </a:endParaRPr>
          </a:p>
          <a:p>
            <a:pPr marL="756285" marR="303530" lvl="1" indent="-286385">
              <a:lnSpc>
                <a:spcPts val="2160"/>
              </a:lnSpc>
              <a:spcBef>
                <a:spcPts val="510"/>
              </a:spcBef>
              <a:buFont typeface="Arial" panose="020B0604020202020204"/>
              <a:buChar char="–"/>
              <a:tabLst>
                <a:tab pos="756285" algn="l"/>
                <a:tab pos="756920" algn="l"/>
              </a:tabLst>
            </a:pPr>
            <a:r>
              <a:rPr sz="1500" dirty="0">
                <a:latin typeface="Times New Roman" panose="02020603050405020304"/>
                <a:cs typeface="Times New Roman" panose="02020603050405020304"/>
              </a:rPr>
              <a:t>A </a:t>
            </a:r>
            <a:r>
              <a:rPr sz="1500" spc="-5" dirty="0">
                <a:latin typeface="Times New Roman" panose="02020603050405020304"/>
                <a:cs typeface="Times New Roman" panose="02020603050405020304"/>
              </a:rPr>
              <a:t>diamond </a:t>
            </a:r>
            <a:r>
              <a:rPr sz="1500" dirty="0">
                <a:latin typeface="Times New Roman" panose="02020603050405020304"/>
                <a:cs typeface="Times New Roman" panose="02020603050405020304"/>
              </a:rPr>
              <a:t>with </a:t>
            </a:r>
            <a:r>
              <a:rPr sz="1500" spc="5" dirty="0">
                <a:latin typeface="Times New Roman" panose="02020603050405020304"/>
                <a:cs typeface="Times New Roman" panose="02020603050405020304"/>
              </a:rPr>
              <a:t>one </a:t>
            </a:r>
            <a:r>
              <a:rPr sz="1500" dirty="0">
                <a:latin typeface="Times New Roman" panose="02020603050405020304"/>
                <a:cs typeface="Times New Roman" panose="02020603050405020304"/>
              </a:rPr>
              <a:t>flow entering</a:t>
            </a:r>
            <a:r>
              <a:rPr sz="1500" spc="-245" dirty="0">
                <a:latin typeface="Times New Roman" panose="02020603050405020304"/>
                <a:cs typeface="Times New Roman" panose="02020603050405020304"/>
              </a:rPr>
              <a:t> </a:t>
            </a:r>
            <a:r>
              <a:rPr sz="1500" dirty="0">
                <a:latin typeface="Times New Roman" panose="02020603050405020304"/>
                <a:cs typeface="Times New Roman" panose="02020603050405020304"/>
              </a:rPr>
              <a:t>and  several leaving. The flow leaving  includes conditions as yes/ </a:t>
            </a:r>
            <a:r>
              <a:rPr sz="1500" spc="5" dirty="0">
                <a:latin typeface="Times New Roman" panose="02020603050405020304"/>
                <a:cs typeface="Times New Roman" panose="02020603050405020304"/>
              </a:rPr>
              <a:t>no</a:t>
            </a:r>
            <a:r>
              <a:rPr sz="1500" spc="-145" dirty="0">
                <a:latin typeface="Times New Roman" panose="02020603050405020304"/>
                <a:cs typeface="Times New Roman" panose="02020603050405020304"/>
              </a:rPr>
              <a:t> </a:t>
            </a:r>
            <a:r>
              <a:rPr sz="1500" spc="-5" dirty="0">
                <a:latin typeface="Times New Roman" panose="02020603050405020304"/>
                <a:cs typeface="Times New Roman" panose="02020603050405020304"/>
              </a:rPr>
              <a:t>state.</a:t>
            </a:r>
            <a:endParaRPr sz="1500">
              <a:latin typeface="Times New Roman" panose="02020603050405020304"/>
              <a:cs typeface="Times New Roman" panose="02020603050405020304"/>
            </a:endParaRPr>
          </a:p>
          <a:p>
            <a:pPr lvl="1">
              <a:lnSpc>
                <a:spcPct val="100000"/>
              </a:lnSpc>
              <a:spcBef>
                <a:spcPts val="45"/>
              </a:spcBef>
              <a:buFont typeface="Arial" panose="020B0604020202020204"/>
              <a:buChar char="–"/>
            </a:pPr>
            <a:endParaRPr sz="1990">
              <a:latin typeface="Times New Roman" panose="02020603050405020304"/>
              <a:cs typeface="Times New Roman" panose="02020603050405020304"/>
            </a:endParaRPr>
          </a:p>
          <a:p>
            <a:pPr marL="355600" indent="-342900">
              <a:lnSpc>
                <a:spcPct val="100000"/>
              </a:lnSpc>
              <a:buFont typeface="Wingdings" panose="05000000000000000000"/>
              <a:buChar char=""/>
              <a:tabLst>
                <a:tab pos="355600" algn="l"/>
                <a:tab pos="356235" algn="l"/>
              </a:tabLst>
            </a:pPr>
            <a:r>
              <a:rPr sz="1500" b="1" dirty="0">
                <a:latin typeface="Times New Roman" panose="02020603050405020304"/>
                <a:cs typeface="Times New Roman" panose="02020603050405020304"/>
              </a:rPr>
              <a:t>Merge</a:t>
            </a:r>
            <a:endParaRPr sz="1500">
              <a:latin typeface="Times New Roman" panose="02020603050405020304"/>
              <a:cs typeface="Times New Roman" panose="02020603050405020304"/>
            </a:endParaRPr>
          </a:p>
          <a:p>
            <a:pPr marL="756285" marR="5080" lvl="1" indent="-286385">
              <a:lnSpc>
                <a:spcPct val="100000"/>
              </a:lnSpc>
              <a:spcBef>
                <a:spcPts val="480"/>
              </a:spcBef>
              <a:buFont typeface="Arial" panose="020B0604020202020204"/>
              <a:buChar char="–"/>
              <a:tabLst>
                <a:tab pos="756285" algn="l"/>
                <a:tab pos="756920" algn="l"/>
              </a:tabLst>
            </a:pPr>
            <a:r>
              <a:rPr sz="1500" dirty="0">
                <a:latin typeface="Times New Roman" panose="02020603050405020304"/>
                <a:cs typeface="Times New Roman" panose="02020603050405020304"/>
              </a:rPr>
              <a:t>A </a:t>
            </a:r>
            <a:r>
              <a:rPr sz="1500" spc="-5" dirty="0">
                <a:latin typeface="Times New Roman" panose="02020603050405020304"/>
                <a:cs typeface="Times New Roman" panose="02020603050405020304"/>
              </a:rPr>
              <a:t>diamond </a:t>
            </a:r>
            <a:r>
              <a:rPr sz="1500" dirty="0">
                <a:latin typeface="Times New Roman" panose="02020603050405020304"/>
                <a:cs typeface="Times New Roman" panose="02020603050405020304"/>
              </a:rPr>
              <a:t>with several flows entering  and </a:t>
            </a:r>
            <a:r>
              <a:rPr sz="1500" spc="5" dirty="0">
                <a:latin typeface="Times New Roman" panose="02020603050405020304"/>
                <a:cs typeface="Times New Roman" panose="02020603050405020304"/>
              </a:rPr>
              <a:t>one </a:t>
            </a:r>
            <a:r>
              <a:rPr sz="1500" dirty="0">
                <a:latin typeface="Times New Roman" panose="02020603050405020304"/>
                <a:cs typeface="Times New Roman" panose="02020603050405020304"/>
              </a:rPr>
              <a:t>leaving. The </a:t>
            </a:r>
            <a:r>
              <a:rPr sz="1500" spc="-5" dirty="0">
                <a:latin typeface="Times New Roman" panose="02020603050405020304"/>
                <a:cs typeface="Times New Roman" panose="02020603050405020304"/>
              </a:rPr>
              <a:t>implication </a:t>
            </a:r>
            <a:r>
              <a:rPr sz="1500" dirty="0">
                <a:latin typeface="Times New Roman" panose="02020603050405020304"/>
                <a:cs typeface="Times New Roman" panose="02020603050405020304"/>
              </a:rPr>
              <a:t>is </a:t>
            </a:r>
            <a:r>
              <a:rPr sz="1500" spc="-5" dirty="0">
                <a:latin typeface="Times New Roman" panose="02020603050405020304"/>
                <a:cs typeface="Times New Roman" panose="02020603050405020304"/>
              </a:rPr>
              <a:t>that  all incoming </a:t>
            </a:r>
            <a:r>
              <a:rPr sz="1500" dirty="0">
                <a:latin typeface="Times New Roman" panose="02020603050405020304"/>
                <a:cs typeface="Times New Roman" panose="02020603050405020304"/>
              </a:rPr>
              <a:t>flow to reach </a:t>
            </a:r>
            <a:r>
              <a:rPr sz="1500" spc="-5" dirty="0">
                <a:latin typeface="Times New Roman" panose="02020603050405020304"/>
                <a:cs typeface="Times New Roman" panose="02020603050405020304"/>
              </a:rPr>
              <a:t>this </a:t>
            </a:r>
            <a:r>
              <a:rPr sz="1500" dirty="0">
                <a:latin typeface="Times New Roman" panose="02020603050405020304"/>
                <a:cs typeface="Times New Roman" panose="02020603050405020304"/>
              </a:rPr>
              <a:t>point</a:t>
            </a:r>
            <a:r>
              <a:rPr sz="1500" spc="-125" dirty="0">
                <a:latin typeface="Times New Roman" panose="02020603050405020304"/>
                <a:cs typeface="Times New Roman" panose="02020603050405020304"/>
              </a:rPr>
              <a:t> </a:t>
            </a:r>
            <a:r>
              <a:rPr sz="1500" dirty="0">
                <a:latin typeface="Times New Roman" panose="02020603050405020304"/>
                <a:cs typeface="Times New Roman" panose="02020603050405020304"/>
              </a:rPr>
              <a:t>until  processing</a:t>
            </a:r>
            <a:r>
              <a:rPr sz="1500" spc="-45" dirty="0">
                <a:latin typeface="Times New Roman" panose="02020603050405020304"/>
                <a:cs typeface="Times New Roman" panose="02020603050405020304"/>
              </a:rPr>
              <a:t> </a:t>
            </a:r>
            <a:r>
              <a:rPr sz="1500" dirty="0">
                <a:latin typeface="Times New Roman" panose="02020603050405020304"/>
                <a:cs typeface="Times New Roman" panose="02020603050405020304"/>
              </a:rPr>
              <a:t>continues</a:t>
            </a:r>
            <a:endParaRPr sz="1500">
              <a:latin typeface="Times New Roman" panose="02020603050405020304"/>
              <a:cs typeface="Times New Roman" panose="02020603050405020304"/>
            </a:endParaRPr>
          </a:p>
        </p:txBody>
      </p:sp>
      <p:sp>
        <p:nvSpPr>
          <p:cNvPr id="5" name="object 5"/>
          <p:cNvSpPr/>
          <p:nvPr/>
        </p:nvSpPr>
        <p:spPr>
          <a:xfrm>
            <a:off x="1452753" y="189738"/>
            <a:ext cx="6238494" cy="923544"/>
          </a:xfrm>
          <a:prstGeom prst="rect">
            <a:avLst/>
          </a:prstGeom>
          <a:blipFill>
            <a:blip r:embed="rId4" cstate="print"/>
            <a:stretch>
              <a:fillRect/>
            </a:stretch>
          </a:blipFill>
        </p:spPr>
        <p:txBody>
          <a:bodyPr wrap="square" lIns="0" tIns="0" rIns="0" bIns="0" rtlCol="0"/>
          <a:lstStyle/>
          <a:p>
            <a:endParaRPr sz="1350"/>
          </a:p>
        </p:txBody>
      </p:sp>
      <p:sp>
        <p:nvSpPr>
          <p:cNvPr id="6" name="object 6"/>
          <p:cNvSpPr txBox="1">
            <a:spLocks noGrp="1"/>
          </p:cNvSpPr>
          <p:nvPr>
            <p:ph type="title"/>
          </p:nvPr>
        </p:nvSpPr>
        <p:spPr>
          <a:xfrm>
            <a:off x="1428750" y="212455"/>
            <a:ext cx="7315200" cy="624205"/>
          </a:xfrm>
          <a:prstGeom prst="rect">
            <a:avLst/>
          </a:prstGeom>
        </p:spPr>
        <p:txBody>
          <a:bodyPr vert="horz" wrap="square" lIns="0" tIns="9048" rIns="0" bIns="0" rtlCol="0">
            <a:spAutoFit/>
          </a:bodyPr>
          <a:lstStyle/>
          <a:p>
            <a:pPr marL="15875">
              <a:lnSpc>
                <a:spcPct val="100000"/>
              </a:lnSpc>
              <a:spcBef>
                <a:spcPts val="95"/>
              </a:spcBef>
            </a:pPr>
            <a:r>
              <a:rPr spc="-5" dirty="0"/>
              <a:t>Activity</a:t>
            </a:r>
            <a:r>
              <a:rPr spc="-35" dirty="0"/>
              <a:t> </a:t>
            </a:r>
            <a:r>
              <a:rPr spc="-5" dirty="0"/>
              <a:t>Diagram…(Notations)</a:t>
            </a:r>
          </a:p>
        </p:txBody>
      </p:sp>
      <p:sp>
        <p:nvSpPr>
          <p:cNvPr id="7" name="object 7"/>
          <p:cNvSpPr/>
          <p:nvPr/>
        </p:nvSpPr>
        <p:spPr>
          <a:xfrm>
            <a:off x="6243632" y="2092859"/>
            <a:ext cx="580073" cy="373380"/>
          </a:xfrm>
          <a:custGeom>
            <a:avLst/>
            <a:gdLst/>
            <a:ahLst/>
            <a:cxnLst/>
            <a:rect l="l" t="t" r="r" b="b"/>
            <a:pathLst>
              <a:path w="773429" h="497839">
                <a:moveTo>
                  <a:pt x="386456" y="0"/>
                </a:moveTo>
                <a:lnTo>
                  <a:pt x="0" y="248753"/>
                </a:lnTo>
                <a:lnTo>
                  <a:pt x="386457" y="497512"/>
                </a:lnTo>
                <a:lnTo>
                  <a:pt x="772881" y="248753"/>
                </a:lnTo>
                <a:lnTo>
                  <a:pt x="386456" y="0"/>
                </a:lnTo>
                <a:close/>
              </a:path>
            </a:pathLst>
          </a:custGeom>
          <a:solidFill>
            <a:srgbClr val="FFFFFF"/>
          </a:solidFill>
        </p:spPr>
        <p:txBody>
          <a:bodyPr wrap="square" lIns="0" tIns="0" rIns="0" bIns="0" rtlCol="0"/>
          <a:lstStyle/>
          <a:p>
            <a:endParaRPr sz="1350"/>
          </a:p>
        </p:txBody>
      </p:sp>
      <p:sp>
        <p:nvSpPr>
          <p:cNvPr id="8" name="object 8"/>
          <p:cNvSpPr/>
          <p:nvPr/>
        </p:nvSpPr>
        <p:spPr>
          <a:xfrm>
            <a:off x="6243632" y="2092859"/>
            <a:ext cx="580073" cy="373380"/>
          </a:xfrm>
          <a:custGeom>
            <a:avLst/>
            <a:gdLst/>
            <a:ahLst/>
            <a:cxnLst/>
            <a:rect l="l" t="t" r="r" b="b"/>
            <a:pathLst>
              <a:path w="773429" h="497839">
                <a:moveTo>
                  <a:pt x="772881" y="248753"/>
                </a:moveTo>
                <a:lnTo>
                  <a:pt x="386457" y="497512"/>
                </a:lnTo>
                <a:lnTo>
                  <a:pt x="0" y="248753"/>
                </a:lnTo>
                <a:lnTo>
                  <a:pt x="386456" y="0"/>
                </a:lnTo>
                <a:lnTo>
                  <a:pt x="772881" y="248753"/>
                </a:lnTo>
                <a:close/>
              </a:path>
            </a:pathLst>
          </a:custGeom>
          <a:ln w="9303">
            <a:solidFill>
              <a:srgbClr val="000000"/>
            </a:solidFill>
          </a:ln>
        </p:spPr>
        <p:txBody>
          <a:bodyPr wrap="square" lIns="0" tIns="0" rIns="0" bIns="0" rtlCol="0"/>
          <a:lstStyle/>
          <a:p>
            <a:endParaRPr sz="1350"/>
          </a:p>
        </p:txBody>
      </p:sp>
      <p:sp>
        <p:nvSpPr>
          <p:cNvPr id="9" name="object 9"/>
          <p:cNvSpPr/>
          <p:nvPr/>
        </p:nvSpPr>
        <p:spPr>
          <a:xfrm>
            <a:off x="5808863" y="2279424"/>
            <a:ext cx="434816" cy="135731"/>
          </a:xfrm>
          <a:custGeom>
            <a:avLst/>
            <a:gdLst/>
            <a:ahLst/>
            <a:cxnLst/>
            <a:rect l="l" t="t" r="r" b="b"/>
            <a:pathLst>
              <a:path w="579754" h="180975">
                <a:moveTo>
                  <a:pt x="579692" y="0"/>
                </a:moveTo>
                <a:lnTo>
                  <a:pt x="0" y="0"/>
                </a:lnTo>
                <a:lnTo>
                  <a:pt x="0" y="180766"/>
                </a:lnTo>
              </a:path>
            </a:pathLst>
          </a:custGeom>
          <a:ln w="9754">
            <a:solidFill>
              <a:srgbClr val="000000"/>
            </a:solidFill>
          </a:ln>
        </p:spPr>
        <p:txBody>
          <a:bodyPr wrap="square" lIns="0" tIns="0" rIns="0" bIns="0" rtlCol="0"/>
          <a:lstStyle/>
          <a:p>
            <a:endParaRPr sz="1350"/>
          </a:p>
        </p:txBody>
      </p:sp>
      <p:sp>
        <p:nvSpPr>
          <p:cNvPr id="10" name="object 10"/>
          <p:cNvSpPr/>
          <p:nvPr/>
        </p:nvSpPr>
        <p:spPr>
          <a:xfrm>
            <a:off x="5782778" y="2398826"/>
            <a:ext cx="52172" cy="67167"/>
          </a:xfrm>
          <a:prstGeom prst="rect">
            <a:avLst/>
          </a:prstGeom>
          <a:blipFill>
            <a:blip r:embed="rId5" cstate="print"/>
            <a:stretch>
              <a:fillRect/>
            </a:stretch>
          </a:blipFill>
        </p:spPr>
        <p:txBody>
          <a:bodyPr wrap="square" lIns="0" tIns="0" rIns="0" bIns="0" rtlCol="0"/>
          <a:lstStyle/>
          <a:p>
            <a:endParaRPr sz="1350"/>
          </a:p>
        </p:txBody>
      </p:sp>
      <p:sp>
        <p:nvSpPr>
          <p:cNvPr id="11" name="object 11"/>
          <p:cNvSpPr/>
          <p:nvPr/>
        </p:nvSpPr>
        <p:spPr>
          <a:xfrm>
            <a:off x="6823294" y="2279424"/>
            <a:ext cx="434816" cy="135731"/>
          </a:xfrm>
          <a:custGeom>
            <a:avLst/>
            <a:gdLst/>
            <a:ahLst/>
            <a:cxnLst/>
            <a:rect l="l" t="t" r="r" b="b"/>
            <a:pathLst>
              <a:path w="579754" h="180975">
                <a:moveTo>
                  <a:pt x="0" y="0"/>
                </a:moveTo>
                <a:lnTo>
                  <a:pt x="579685" y="0"/>
                </a:lnTo>
                <a:lnTo>
                  <a:pt x="579685" y="180766"/>
                </a:lnTo>
              </a:path>
            </a:pathLst>
          </a:custGeom>
          <a:ln w="9754">
            <a:solidFill>
              <a:srgbClr val="000000"/>
            </a:solidFill>
          </a:ln>
        </p:spPr>
        <p:txBody>
          <a:bodyPr wrap="square" lIns="0" tIns="0" rIns="0" bIns="0" rtlCol="0"/>
          <a:lstStyle/>
          <a:p>
            <a:endParaRPr sz="1350"/>
          </a:p>
        </p:txBody>
      </p:sp>
      <p:sp>
        <p:nvSpPr>
          <p:cNvPr id="12" name="object 12"/>
          <p:cNvSpPr/>
          <p:nvPr/>
        </p:nvSpPr>
        <p:spPr>
          <a:xfrm>
            <a:off x="7232009" y="2398826"/>
            <a:ext cx="52178" cy="67167"/>
          </a:xfrm>
          <a:prstGeom prst="rect">
            <a:avLst/>
          </a:prstGeom>
          <a:blipFill>
            <a:blip r:embed="rId6" cstate="print"/>
            <a:stretch>
              <a:fillRect/>
            </a:stretch>
          </a:blipFill>
        </p:spPr>
        <p:txBody>
          <a:bodyPr wrap="square" lIns="0" tIns="0" rIns="0" bIns="0" rtlCol="0"/>
          <a:lstStyle/>
          <a:p>
            <a:endParaRPr sz="1350"/>
          </a:p>
        </p:txBody>
      </p:sp>
      <p:sp>
        <p:nvSpPr>
          <p:cNvPr id="13" name="object 13"/>
          <p:cNvSpPr/>
          <p:nvPr/>
        </p:nvSpPr>
        <p:spPr>
          <a:xfrm>
            <a:off x="6533475" y="1533164"/>
            <a:ext cx="0" cy="509111"/>
          </a:xfrm>
          <a:custGeom>
            <a:avLst/>
            <a:gdLst/>
            <a:ahLst/>
            <a:cxnLst/>
            <a:rect l="l" t="t" r="r" b="b"/>
            <a:pathLst>
              <a:path h="678814">
                <a:moveTo>
                  <a:pt x="0" y="0"/>
                </a:moveTo>
                <a:lnTo>
                  <a:pt x="0" y="678267"/>
                </a:lnTo>
              </a:path>
            </a:pathLst>
          </a:custGeom>
          <a:ln w="7742">
            <a:solidFill>
              <a:srgbClr val="000000"/>
            </a:solidFill>
          </a:ln>
        </p:spPr>
        <p:txBody>
          <a:bodyPr wrap="square" lIns="0" tIns="0" rIns="0" bIns="0" rtlCol="0"/>
          <a:lstStyle/>
          <a:p>
            <a:endParaRPr sz="1350"/>
          </a:p>
        </p:txBody>
      </p:sp>
      <p:sp>
        <p:nvSpPr>
          <p:cNvPr id="14" name="object 14"/>
          <p:cNvSpPr/>
          <p:nvPr/>
        </p:nvSpPr>
        <p:spPr>
          <a:xfrm>
            <a:off x="6507386" y="2025696"/>
            <a:ext cx="52170" cy="67163"/>
          </a:xfrm>
          <a:prstGeom prst="rect">
            <a:avLst/>
          </a:prstGeom>
          <a:blipFill>
            <a:blip r:embed="rId7" cstate="print"/>
            <a:stretch>
              <a:fillRect/>
            </a:stretch>
          </a:blipFill>
        </p:spPr>
        <p:txBody>
          <a:bodyPr wrap="square" lIns="0" tIns="0" rIns="0" bIns="0" rtlCol="0"/>
          <a:lstStyle/>
          <a:p>
            <a:endParaRPr sz="1350"/>
          </a:p>
        </p:txBody>
      </p:sp>
      <p:sp>
        <p:nvSpPr>
          <p:cNvPr id="15" name="object 15"/>
          <p:cNvSpPr/>
          <p:nvPr/>
        </p:nvSpPr>
        <p:spPr>
          <a:xfrm>
            <a:off x="6287071" y="3143821"/>
            <a:ext cx="857250" cy="800100"/>
          </a:xfrm>
          <a:custGeom>
            <a:avLst/>
            <a:gdLst/>
            <a:ahLst/>
            <a:cxnLst/>
            <a:rect l="l" t="t" r="r" b="b"/>
            <a:pathLst>
              <a:path w="1143000" h="1066800">
                <a:moveTo>
                  <a:pt x="571500" y="0"/>
                </a:moveTo>
                <a:lnTo>
                  <a:pt x="0" y="533400"/>
                </a:lnTo>
                <a:lnTo>
                  <a:pt x="571500" y="1066800"/>
                </a:lnTo>
                <a:lnTo>
                  <a:pt x="1143000" y="533400"/>
                </a:lnTo>
                <a:lnTo>
                  <a:pt x="571500" y="0"/>
                </a:lnTo>
                <a:close/>
              </a:path>
            </a:pathLst>
          </a:custGeom>
          <a:solidFill>
            <a:srgbClr val="FFFFFF"/>
          </a:solidFill>
        </p:spPr>
        <p:txBody>
          <a:bodyPr wrap="square" lIns="0" tIns="0" rIns="0" bIns="0" rtlCol="0"/>
          <a:lstStyle/>
          <a:p>
            <a:endParaRPr sz="1350"/>
          </a:p>
        </p:txBody>
      </p:sp>
      <p:sp>
        <p:nvSpPr>
          <p:cNvPr id="16" name="object 16"/>
          <p:cNvSpPr/>
          <p:nvPr/>
        </p:nvSpPr>
        <p:spPr>
          <a:xfrm>
            <a:off x="6287071" y="3143821"/>
            <a:ext cx="857250" cy="800100"/>
          </a:xfrm>
          <a:custGeom>
            <a:avLst/>
            <a:gdLst/>
            <a:ahLst/>
            <a:cxnLst/>
            <a:rect l="l" t="t" r="r" b="b"/>
            <a:pathLst>
              <a:path w="1143000" h="1066800">
                <a:moveTo>
                  <a:pt x="0" y="533400"/>
                </a:moveTo>
                <a:lnTo>
                  <a:pt x="571500" y="0"/>
                </a:lnTo>
                <a:lnTo>
                  <a:pt x="1143000" y="533400"/>
                </a:lnTo>
                <a:lnTo>
                  <a:pt x="571500" y="1066800"/>
                </a:lnTo>
                <a:lnTo>
                  <a:pt x="0" y="533400"/>
                </a:lnTo>
                <a:close/>
              </a:path>
            </a:pathLst>
          </a:custGeom>
          <a:ln w="25908">
            <a:solidFill>
              <a:srgbClr val="000000"/>
            </a:solidFill>
          </a:ln>
        </p:spPr>
        <p:txBody>
          <a:bodyPr wrap="square" lIns="0" tIns="0" rIns="0" bIns="0" rtlCol="0"/>
          <a:lstStyle/>
          <a:p>
            <a:endParaRPr sz="1350"/>
          </a:p>
        </p:txBody>
      </p:sp>
      <p:sp>
        <p:nvSpPr>
          <p:cNvPr id="17" name="object 17"/>
          <p:cNvSpPr/>
          <p:nvPr/>
        </p:nvSpPr>
        <p:spPr>
          <a:xfrm>
            <a:off x="5600700" y="3505581"/>
            <a:ext cx="685800" cy="77629"/>
          </a:xfrm>
          <a:custGeom>
            <a:avLst/>
            <a:gdLst/>
            <a:ahLst/>
            <a:cxnLst/>
            <a:rect l="l" t="t" r="r" b="b"/>
            <a:pathLst>
              <a:path w="914400" h="103504">
                <a:moveTo>
                  <a:pt x="825880" y="0"/>
                </a:moveTo>
                <a:lnTo>
                  <a:pt x="821944" y="1016"/>
                </a:lnTo>
                <a:lnTo>
                  <a:pt x="818388" y="7112"/>
                </a:lnTo>
                <a:lnTo>
                  <a:pt x="819403" y="10922"/>
                </a:lnTo>
                <a:lnTo>
                  <a:pt x="878392" y="45426"/>
                </a:lnTo>
                <a:lnTo>
                  <a:pt x="901826" y="45466"/>
                </a:lnTo>
                <a:lnTo>
                  <a:pt x="901826" y="58166"/>
                </a:lnTo>
                <a:lnTo>
                  <a:pt x="878316" y="58166"/>
                </a:lnTo>
                <a:lnTo>
                  <a:pt x="819276" y="92456"/>
                </a:lnTo>
                <a:lnTo>
                  <a:pt x="818260" y="96393"/>
                </a:lnTo>
                <a:lnTo>
                  <a:pt x="820039" y="99314"/>
                </a:lnTo>
                <a:lnTo>
                  <a:pt x="821817" y="102362"/>
                </a:lnTo>
                <a:lnTo>
                  <a:pt x="825753" y="103378"/>
                </a:lnTo>
                <a:lnTo>
                  <a:pt x="828675" y="101727"/>
                </a:lnTo>
                <a:lnTo>
                  <a:pt x="903493" y="58166"/>
                </a:lnTo>
                <a:lnTo>
                  <a:pt x="901826" y="58166"/>
                </a:lnTo>
                <a:lnTo>
                  <a:pt x="903561" y="58126"/>
                </a:lnTo>
                <a:lnTo>
                  <a:pt x="914400" y="51816"/>
                </a:lnTo>
                <a:lnTo>
                  <a:pt x="825880" y="0"/>
                </a:lnTo>
                <a:close/>
              </a:path>
              <a:path w="914400" h="103504">
                <a:moveTo>
                  <a:pt x="889282" y="51796"/>
                </a:moveTo>
                <a:lnTo>
                  <a:pt x="878384" y="58126"/>
                </a:lnTo>
                <a:lnTo>
                  <a:pt x="901826" y="58166"/>
                </a:lnTo>
                <a:lnTo>
                  <a:pt x="901826" y="57277"/>
                </a:lnTo>
                <a:lnTo>
                  <a:pt x="898651" y="57277"/>
                </a:lnTo>
                <a:lnTo>
                  <a:pt x="889282" y="51796"/>
                </a:lnTo>
                <a:close/>
              </a:path>
              <a:path w="914400" h="103504">
                <a:moveTo>
                  <a:pt x="0" y="43942"/>
                </a:moveTo>
                <a:lnTo>
                  <a:pt x="0" y="56642"/>
                </a:lnTo>
                <a:lnTo>
                  <a:pt x="878384" y="58126"/>
                </a:lnTo>
                <a:lnTo>
                  <a:pt x="889282" y="51796"/>
                </a:lnTo>
                <a:lnTo>
                  <a:pt x="878392" y="45426"/>
                </a:lnTo>
                <a:lnTo>
                  <a:pt x="0" y="43942"/>
                </a:lnTo>
                <a:close/>
              </a:path>
              <a:path w="914400" h="103504">
                <a:moveTo>
                  <a:pt x="898651" y="46355"/>
                </a:moveTo>
                <a:lnTo>
                  <a:pt x="889282" y="51796"/>
                </a:lnTo>
                <a:lnTo>
                  <a:pt x="898651" y="57277"/>
                </a:lnTo>
                <a:lnTo>
                  <a:pt x="898651" y="46355"/>
                </a:lnTo>
                <a:close/>
              </a:path>
              <a:path w="914400" h="103504">
                <a:moveTo>
                  <a:pt x="901826" y="46355"/>
                </a:moveTo>
                <a:lnTo>
                  <a:pt x="898651" y="46355"/>
                </a:lnTo>
                <a:lnTo>
                  <a:pt x="898651" y="57277"/>
                </a:lnTo>
                <a:lnTo>
                  <a:pt x="901826" y="57277"/>
                </a:lnTo>
                <a:lnTo>
                  <a:pt x="901826" y="46355"/>
                </a:lnTo>
                <a:close/>
              </a:path>
              <a:path w="914400" h="103504">
                <a:moveTo>
                  <a:pt x="878392" y="45426"/>
                </a:moveTo>
                <a:lnTo>
                  <a:pt x="889282" y="51796"/>
                </a:lnTo>
                <a:lnTo>
                  <a:pt x="898651" y="46355"/>
                </a:lnTo>
                <a:lnTo>
                  <a:pt x="901826" y="46355"/>
                </a:lnTo>
                <a:lnTo>
                  <a:pt x="901826" y="45466"/>
                </a:lnTo>
                <a:lnTo>
                  <a:pt x="878392" y="45426"/>
                </a:lnTo>
                <a:close/>
              </a:path>
            </a:pathLst>
          </a:custGeom>
          <a:solidFill>
            <a:srgbClr val="000000"/>
          </a:solidFill>
        </p:spPr>
        <p:txBody>
          <a:bodyPr wrap="square" lIns="0" tIns="0" rIns="0" bIns="0" rtlCol="0"/>
          <a:lstStyle/>
          <a:p>
            <a:endParaRPr sz="1350"/>
          </a:p>
        </p:txBody>
      </p:sp>
      <p:sp>
        <p:nvSpPr>
          <p:cNvPr id="18" name="object 18"/>
          <p:cNvSpPr/>
          <p:nvPr/>
        </p:nvSpPr>
        <p:spPr>
          <a:xfrm>
            <a:off x="7143750" y="3504629"/>
            <a:ext cx="628650" cy="77629"/>
          </a:xfrm>
          <a:custGeom>
            <a:avLst/>
            <a:gdLst/>
            <a:ahLst/>
            <a:cxnLst/>
            <a:rect l="l" t="t" r="r" b="b"/>
            <a:pathLst>
              <a:path w="838200" h="103504">
                <a:moveTo>
                  <a:pt x="88646" y="0"/>
                </a:moveTo>
                <a:lnTo>
                  <a:pt x="85725" y="1778"/>
                </a:lnTo>
                <a:lnTo>
                  <a:pt x="0" y="51562"/>
                </a:lnTo>
                <a:lnTo>
                  <a:pt x="88519" y="103378"/>
                </a:lnTo>
                <a:lnTo>
                  <a:pt x="92455" y="102362"/>
                </a:lnTo>
                <a:lnTo>
                  <a:pt x="94106" y="99441"/>
                </a:lnTo>
                <a:lnTo>
                  <a:pt x="95884" y="96393"/>
                </a:lnTo>
                <a:lnTo>
                  <a:pt x="94869" y="92456"/>
                </a:lnTo>
                <a:lnTo>
                  <a:pt x="91948" y="90678"/>
                </a:lnTo>
                <a:lnTo>
                  <a:pt x="36017" y="57958"/>
                </a:lnTo>
                <a:lnTo>
                  <a:pt x="12573" y="57912"/>
                </a:lnTo>
                <a:lnTo>
                  <a:pt x="12573" y="45212"/>
                </a:lnTo>
                <a:lnTo>
                  <a:pt x="36139" y="45212"/>
                </a:lnTo>
                <a:lnTo>
                  <a:pt x="95123" y="11049"/>
                </a:lnTo>
                <a:lnTo>
                  <a:pt x="96139" y="7112"/>
                </a:lnTo>
                <a:lnTo>
                  <a:pt x="92582" y="1016"/>
                </a:lnTo>
                <a:lnTo>
                  <a:pt x="88646" y="0"/>
                </a:lnTo>
                <a:close/>
              </a:path>
              <a:path w="838200" h="103504">
                <a:moveTo>
                  <a:pt x="36058" y="45258"/>
                </a:moveTo>
                <a:lnTo>
                  <a:pt x="25129" y="51589"/>
                </a:lnTo>
                <a:lnTo>
                  <a:pt x="36017" y="57958"/>
                </a:lnTo>
                <a:lnTo>
                  <a:pt x="838200" y="59562"/>
                </a:lnTo>
                <a:lnTo>
                  <a:pt x="838200" y="46862"/>
                </a:lnTo>
                <a:lnTo>
                  <a:pt x="36058" y="45258"/>
                </a:lnTo>
                <a:close/>
              </a:path>
              <a:path w="838200" h="103504">
                <a:moveTo>
                  <a:pt x="12573" y="45212"/>
                </a:moveTo>
                <a:lnTo>
                  <a:pt x="12573" y="57912"/>
                </a:lnTo>
                <a:lnTo>
                  <a:pt x="36017" y="57958"/>
                </a:lnTo>
                <a:lnTo>
                  <a:pt x="34418" y="57023"/>
                </a:lnTo>
                <a:lnTo>
                  <a:pt x="15748" y="57023"/>
                </a:lnTo>
                <a:lnTo>
                  <a:pt x="15748" y="46100"/>
                </a:lnTo>
                <a:lnTo>
                  <a:pt x="34605" y="46100"/>
                </a:lnTo>
                <a:lnTo>
                  <a:pt x="36058" y="45258"/>
                </a:lnTo>
                <a:lnTo>
                  <a:pt x="12573" y="45212"/>
                </a:lnTo>
                <a:close/>
              </a:path>
              <a:path w="838200" h="103504">
                <a:moveTo>
                  <a:pt x="15748" y="46100"/>
                </a:moveTo>
                <a:lnTo>
                  <a:pt x="15748" y="57023"/>
                </a:lnTo>
                <a:lnTo>
                  <a:pt x="25129" y="51589"/>
                </a:lnTo>
                <a:lnTo>
                  <a:pt x="15748" y="46100"/>
                </a:lnTo>
                <a:close/>
              </a:path>
              <a:path w="838200" h="103504">
                <a:moveTo>
                  <a:pt x="25129" y="51589"/>
                </a:moveTo>
                <a:lnTo>
                  <a:pt x="15748" y="57023"/>
                </a:lnTo>
                <a:lnTo>
                  <a:pt x="34418" y="57023"/>
                </a:lnTo>
                <a:lnTo>
                  <a:pt x="25129" y="51589"/>
                </a:lnTo>
                <a:close/>
              </a:path>
              <a:path w="838200" h="103504">
                <a:moveTo>
                  <a:pt x="34605" y="46100"/>
                </a:moveTo>
                <a:lnTo>
                  <a:pt x="15748" y="46100"/>
                </a:lnTo>
                <a:lnTo>
                  <a:pt x="25129" y="51589"/>
                </a:lnTo>
                <a:lnTo>
                  <a:pt x="34605" y="46100"/>
                </a:lnTo>
                <a:close/>
              </a:path>
              <a:path w="838200" h="103504">
                <a:moveTo>
                  <a:pt x="36139" y="45212"/>
                </a:moveTo>
                <a:lnTo>
                  <a:pt x="12573" y="45212"/>
                </a:lnTo>
                <a:lnTo>
                  <a:pt x="36058" y="45258"/>
                </a:lnTo>
                <a:close/>
              </a:path>
            </a:pathLst>
          </a:custGeom>
          <a:solidFill>
            <a:srgbClr val="000000"/>
          </a:solidFill>
        </p:spPr>
        <p:txBody>
          <a:bodyPr wrap="square" lIns="0" tIns="0" rIns="0" bIns="0" rtlCol="0"/>
          <a:lstStyle/>
          <a:p>
            <a:endParaRPr sz="1350"/>
          </a:p>
        </p:txBody>
      </p:sp>
      <p:sp>
        <p:nvSpPr>
          <p:cNvPr id="19" name="object 19"/>
          <p:cNvSpPr/>
          <p:nvPr/>
        </p:nvSpPr>
        <p:spPr>
          <a:xfrm>
            <a:off x="6648259" y="3944492"/>
            <a:ext cx="77629" cy="513874"/>
          </a:xfrm>
          <a:custGeom>
            <a:avLst/>
            <a:gdLst/>
            <a:ahLst/>
            <a:cxnLst/>
            <a:rect l="l" t="t" r="r" b="b"/>
            <a:pathLst>
              <a:path w="103504" h="685164">
                <a:moveTo>
                  <a:pt x="51803" y="25130"/>
                </a:moveTo>
                <a:lnTo>
                  <a:pt x="45439" y="36041"/>
                </a:lnTo>
                <a:lnTo>
                  <a:pt x="44703" y="684999"/>
                </a:lnTo>
                <a:lnTo>
                  <a:pt x="57403" y="685012"/>
                </a:lnTo>
                <a:lnTo>
                  <a:pt x="58139" y="36041"/>
                </a:lnTo>
                <a:lnTo>
                  <a:pt x="51803" y="25130"/>
                </a:lnTo>
                <a:close/>
              </a:path>
              <a:path w="103504" h="685164">
                <a:moveTo>
                  <a:pt x="59147" y="12572"/>
                </a:moveTo>
                <a:lnTo>
                  <a:pt x="58165" y="12572"/>
                </a:lnTo>
                <a:lnTo>
                  <a:pt x="58139" y="36041"/>
                </a:lnTo>
                <a:lnTo>
                  <a:pt x="90987" y="92582"/>
                </a:lnTo>
                <a:lnTo>
                  <a:pt x="92455" y="94995"/>
                </a:lnTo>
                <a:lnTo>
                  <a:pt x="96393" y="96138"/>
                </a:lnTo>
                <a:lnTo>
                  <a:pt x="99440" y="94360"/>
                </a:lnTo>
                <a:lnTo>
                  <a:pt x="102361" y="92582"/>
                </a:lnTo>
                <a:lnTo>
                  <a:pt x="103504" y="88645"/>
                </a:lnTo>
                <a:lnTo>
                  <a:pt x="59147" y="12572"/>
                </a:lnTo>
                <a:close/>
              </a:path>
              <a:path w="103504" h="685164">
                <a:moveTo>
                  <a:pt x="51815" y="0"/>
                </a:moveTo>
                <a:lnTo>
                  <a:pt x="0" y="88518"/>
                </a:lnTo>
                <a:lnTo>
                  <a:pt x="1015" y="92456"/>
                </a:lnTo>
                <a:lnTo>
                  <a:pt x="7111" y="96012"/>
                </a:lnTo>
                <a:lnTo>
                  <a:pt x="11049" y="94995"/>
                </a:lnTo>
                <a:lnTo>
                  <a:pt x="45439" y="36041"/>
                </a:lnTo>
                <a:lnTo>
                  <a:pt x="45465" y="12572"/>
                </a:lnTo>
                <a:lnTo>
                  <a:pt x="59147" y="12572"/>
                </a:lnTo>
                <a:lnTo>
                  <a:pt x="51815" y="0"/>
                </a:lnTo>
                <a:close/>
              </a:path>
              <a:path w="103504" h="685164">
                <a:moveTo>
                  <a:pt x="58162" y="15747"/>
                </a:moveTo>
                <a:lnTo>
                  <a:pt x="57276" y="15747"/>
                </a:lnTo>
                <a:lnTo>
                  <a:pt x="51803" y="25130"/>
                </a:lnTo>
                <a:lnTo>
                  <a:pt x="58139" y="36041"/>
                </a:lnTo>
                <a:lnTo>
                  <a:pt x="58162" y="15747"/>
                </a:lnTo>
                <a:close/>
              </a:path>
              <a:path w="103504" h="685164">
                <a:moveTo>
                  <a:pt x="58165" y="12572"/>
                </a:moveTo>
                <a:lnTo>
                  <a:pt x="45465" y="12572"/>
                </a:lnTo>
                <a:lnTo>
                  <a:pt x="45439" y="36041"/>
                </a:lnTo>
                <a:lnTo>
                  <a:pt x="51803" y="25130"/>
                </a:lnTo>
                <a:lnTo>
                  <a:pt x="46354" y="15747"/>
                </a:lnTo>
                <a:lnTo>
                  <a:pt x="58162" y="15747"/>
                </a:lnTo>
                <a:lnTo>
                  <a:pt x="58165" y="12572"/>
                </a:lnTo>
                <a:close/>
              </a:path>
              <a:path w="103504" h="685164">
                <a:moveTo>
                  <a:pt x="57276" y="15747"/>
                </a:moveTo>
                <a:lnTo>
                  <a:pt x="46354" y="15747"/>
                </a:lnTo>
                <a:lnTo>
                  <a:pt x="51803" y="25130"/>
                </a:lnTo>
                <a:lnTo>
                  <a:pt x="57276" y="15747"/>
                </a:lnTo>
                <a:close/>
              </a:path>
            </a:pathLst>
          </a:custGeom>
          <a:solidFill>
            <a:srgbClr val="000000"/>
          </a:solidFill>
        </p:spPr>
        <p:txBody>
          <a:bodyPr wrap="square" lIns="0" tIns="0" rIns="0" bIns="0" rtlCol="0"/>
          <a:lstStyle/>
          <a:p>
            <a:endParaRPr sz="1350"/>
          </a:p>
        </p:txBody>
      </p:sp>
      <p:sp>
        <p:nvSpPr>
          <p:cNvPr id="21" name="object 21"/>
          <p:cNvSpPr txBox="1">
            <a:spLocks noGrp="1"/>
          </p:cNvSpPr>
          <p:nvPr>
            <p:ph type="ftr" sz="quarter" idx="5"/>
          </p:nvPr>
        </p:nvSpPr>
        <p:spPr>
          <a:xfrm>
            <a:off x="6008689" y="641968"/>
            <a:ext cx="2246489" cy="158750"/>
          </a:xfrm>
          <a:prstGeom prst="rect">
            <a:avLst/>
          </a:prstGeom>
        </p:spPr>
        <p:txBody>
          <a:bodyPr vert="horz" wrap="square" lIns="0" tIns="0" rIns="0" bIns="0" rtlCol="0">
            <a:spAutoFit/>
          </a:bodyPr>
          <a:lstStyle/>
          <a:p>
            <a:pPr marL="12700">
              <a:lnSpc>
                <a:spcPts val="1240"/>
              </a:lnSpc>
            </a:pPr>
            <a:r>
              <a:rPr sz="750" spc="-20" dirty="0"/>
              <a:t>2/19/2015</a:t>
            </a:r>
          </a:p>
        </p:txBody>
      </p:sp>
      <p:sp>
        <p:nvSpPr>
          <p:cNvPr id="22" name="object 22"/>
          <p:cNvSpPr txBox="1">
            <a:spLocks noGrp="1"/>
          </p:cNvSpPr>
          <p:nvPr>
            <p:ph type="sldNum" sz="quarter" idx="7"/>
          </p:nvPr>
        </p:nvSpPr>
        <p:spPr>
          <a:xfrm>
            <a:off x="7314416" y="445380"/>
            <a:ext cx="941203" cy="158750"/>
          </a:xfrm>
          <a:prstGeom prst="rect">
            <a:avLst/>
          </a:prstGeom>
        </p:spPr>
        <p:txBody>
          <a:bodyPr vert="horz" wrap="square" lIns="0" tIns="0" rIns="0" bIns="0" rtlCol="0">
            <a:spAutoFit/>
          </a:bodyPr>
          <a:lstStyle/>
          <a:p>
            <a:pPr marL="25400">
              <a:lnSpc>
                <a:spcPts val="1240"/>
              </a:lnSpc>
            </a:pPr>
            <a:fld id="{81D60167-4931-47E6-BA6A-407CBD079E47}" type="slidenum">
              <a:rPr sz="900" spc="-60" dirty="0"/>
              <a:t>66</a:t>
            </a:fld>
            <a:endParaRPr sz="900" spc="-60" dirty="0"/>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143000" y="0"/>
            <a:ext cx="6858000" cy="5143500"/>
          </a:xfrm>
          <a:prstGeom prst="rect">
            <a:avLst/>
          </a:prstGeom>
          <a:blipFill>
            <a:blip r:embed="rId2" cstate="print"/>
            <a:stretch>
              <a:fillRect/>
            </a:stretch>
          </a:blipFill>
        </p:spPr>
        <p:txBody>
          <a:bodyPr wrap="square" lIns="0" tIns="0" rIns="0" bIns="0" rtlCol="0"/>
          <a:lstStyle/>
          <a:p>
            <a:endParaRPr sz="1350"/>
          </a:p>
        </p:txBody>
      </p:sp>
      <p:sp>
        <p:nvSpPr>
          <p:cNvPr id="3" name="object 3"/>
          <p:cNvSpPr/>
          <p:nvPr/>
        </p:nvSpPr>
        <p:spPr>
          <a:xfrm>
            <a:off x="1485900" y="1200150"/>
            <a:ext cx="4400550" cy="3394710"/>
          </a:xfrm>
          <a:prstGeom prst="rect">
            <a:avLst/>
          </a:prstGeom>
          <a:blipFill>
            <a:blip r:embed="rId3" cstate="print"/>
            <a:stretch>
              <a:fillRect/>
            </a:stretch>
          </a:blipFill>
        </p:spPr>
        <p:txBody>
          <a:bodyPr wrap="square" lIns="0" tIns="0" rIns="0" bIns="0" rtlCol="0"/>
          <a:lstStyle/>
          <a:p>
            <a:endParaRPr sz="1350"/>
          </a:p>
        </p:txBody>
      </p:sp>
      <p:sp>
        <p:nvSpPr>
          <p:cNvPr id="4" name="object 4"/>
          <p:cNvSpPr txBox="1"/>
          <p:nvPr/>
        </p:nvSpPr>
        <p:spPr>
          <a:xfrm>
            <a:off x="1544955" y="1189444"/>
            <a:ext cx="4129088" cy="1191895"/>
          </a:xfrm>
          <a:prstGeom prst="rect">
            <a:avLst/>
          </a:prstGeom>
        </p:spPr>
        <p:txBody>
          <a:bodyPr vert="horz" wrap="square" lIns="0" tIns="9525" rIns="0" bIns="0" rtlCol="0">
            <a:spAutoFit/>
          </a:bodyPr>
          <a:lstStyle/>
          <a:p>
            <a:pPr marL="1122045">
              <a:lnSpc>
                <a:spcPct val="100000"/>
              </a:lnSpc>
              <a:spcBef>
                <a:spcPts val="100"/>
              </a:spcBef>
            </a:pPr>
            <a:r>
              <a:rPr b="1" u="heavy" dirty="0">
                <a:uFill>
                  <a:solidFill>
                    <a:srgbClr val="000000"/>
                  </a:solidFill>
                </a:uFill>
                <a:latin typeface="Times New Roman" panose="02020603050405020304"/>
                <a:cs typeface="Times New Roman" panose="02020603050405020304"/>
              </a:rPr>
              <a:t>6.Flow Finaland</a:t>
            </a:r>
            <a:r>
              <a:rPr b="1" u="heavy" spc="-30" dirty="0">
                <a:uFill>
                  <a:solidFill>
                    <a:srgbClr val="000000"/>
                  </a:solidFill>
                </a:uFill>
                <a:latin typeface="Times New Roman" panose="02020603050405020304"/>
                <a:cs typeface="Times New Roman" panose="02020603050405020304"/>
              </a:rPr>
              <a:t> </a:t>
            </a:r>
            <a:r>
              <a:rPr b="1" u="heavy" spc="-5" dirty="0">
                <a:uFill>
                  <a:solidFill>
                    <a:srgbClr val="000000"/>
                  </a:solidFill>
                </a:uFill>
                <a:latin typeface="Times New Roman" panose="02020603050405020304"/>
                <a:cs typeface="Times New Roman" panose="02020603050405020304"/>
              </a:rPr>
              <a:t>Swimlane</a:t>
            </a:r>
            <a:endParaRPr>
              <a:latin typeface="Times New Roman" panose="02020603050405020304"/>
              <a:cs typeface="Times New Roman" panose="02020603050405020304"/>
            </a:endParaRPr>
          </a:p>
          <a:p>
            <a:pPr>
              <a:lnSpc>
                <a:spcPct val="100000"/>
              </a:lnSpc>
              <a:spcBef>
                <a:spcPts val="5"/>
              </a:spcBef>
            </a:pPr>
            <a:endParaRPr sz="1575">
              <a:latin typeface="Times New Roman" panose="02020603050405020304"/>
              <a:cs typeface="Times New Roman" panose="02020603050405020304"/>
            </a:endParaRPr>
          </a:p>
          <a:p>
            <a:pPr marL="355600" indent="-342900">
              <a:lnSpc>
                <a:spcPct val="100000"/>
              </a:lnSpc>
              <a:buFont typeface="Wingdings" panose="05000000000000000000"/>
              <a:buChar char=""/>
              <a:tabLst>
                <a:tab pos="355600" algn="l"/>
                <a:tab pos="356235" algn="l"/>
              </a:tabLst>
            </a:pPr>
            <a:r>
              <a:rPr sz="1500" b="1" dirty="0">
                <a:latin typeface="Times New Roman" panose="02020603050405020304"/>
                <a:cs typeface="Times New Roman" panose="02020603050405020304"/>
              </a:rPr>
              <a:t>Flow</a:t>
            </a:r>
            <a:r>
              <a:rPr sz="1500" b="1" spc="-10" dirty="0">
                <a:latin typeface="Times New Roman" panose="02020603050405020304"/>
                <a:cs typeface="Times New Roman" panose="02020603050405020304"/>
              </a:rPr>
              <a:t> </a:t>
            </a:r>
            <a:r>
              <a:rPr sz="1500" b="1" dirty="0">
                <a:latin typeface="Times New Roman" panose="02020603050405020304"/>
                <a:cs typeface="Times New Roman" panose="02020603050405020304"/>
              </a:rPr>
              <a:t>final</a:t>
            </a:r>
            <a:endParaRPr sz="1500">
              <a:latin typeface="Times New Roman" panose="02020603050405020304"/>
              <a:cs typeface="Times New Roman" panose="02020603050405020304"/>
            </a:endParaRPr>
          </a:p>
          <a:p>
            <a:pPr marL="756285" marR="5080" indent="-287020">
              <a:lnSpc>
                <a:spcPct val="80000"/>
              </a:lnSpc>
              <a:spcBef>
                <a:spcPts val="480"/>
              </a:spcBef>
              <a:tabLst>
                <a:tab pos="756285" algn="l"/>
              </a:tabLst>
            </a:pPr>
            <a:r>
              <a:rPr sz="1500" dirty="0">
                <a:latin typeface="Arial" panose="020B0604020202020204"/>
                <a:cs typeface="Arial" panose="020B0604020202020204"/>
              </a:rPr>
              <a:t>–	</a:t>
            </a:r>
            <a:r>
              <a:rPr sz="1500" dirty="0">
                <a:latin typeface="Times New Roman" panose="02020603050405020304"/>
                <a:cs typeface="Times New Roman" panose="02020603050405020304"/>
              </a:rPr>
              <a:t>The </a:t>
            </a:r>
            <a:r>
              <a:rPr sz="1500" spc="-5" dirty="0">
                <a:latin typeface="Times New Roman" panose="02020603050405020304"/>
                <a:cs typeface="Times New Roman" panose="02020603050405020304"/>
              </a:rPr>
              <a:t>circle </a:t>
            </a:r>
            <a:r>
              <a:rPr sz="1500" dirty="0">
                <a:latin typeface="Times New Roman" panose="02020603050405020304"/>
                <a:cs typeface="Times New Roman" panose="02020603050405020304"/>
              </a:rPr>
              <a:t>with X though </a:t>
            </a:r>
            <a:r>
              <a:rPr sz="1500" spc="-5" dirty="0">
                <a:latin typeface="Times New Roman" panose="02020603050405020304"/>
                <a:cs typeface="Times New Roman" panose="02020603050405020304"/>
              </a:rPr>
              <a:t>it. </a:t>
            </a:r>
            <a:r>
              <a:rPr sz="1500" dirty="0">
                <a:latin typeface="Times New Roman" panose="02020603050405020304"/>
                <a:cs typeface="Times New Roman" panose="02020603050405020304"/>
              </a:rPr>
              <a:t>This </a:t>
            </a:r>
            <a:r>
              <a:rPr sz="1500" spc="-5" dirty="0">
                <a:latin typeface="Times New Roman" panose="02020603050405020304"/>
                <a:cs typeface="Times New Roman" panose="02020603050405020304"/>
              </a:rPr>
              <a:t>indicates</a:t>
            </a:r>
            <a:r>
              <a:rPr sz="1500" spc="-140" dirty="0">
                <a:latin typeface="Times New Roman" panose="02020603050405020304"/>
                <a:cs typeface="Times New Roman" panose="02020603050405020304"/>
              </a:rPr>
              <a:t> </a:t>
            </a:r>
            <a:r>
              <a:rPr sz="1500" dirty="0">
                <a:latin typeface="Times New Roman" panose="02020603050405020304"/>
                <a:cs typeface="Times New Roman" panose="02020603050405020304"/>
              </a:rPr>
              <a:t>that  Process stop at this</a:t>
            </a:r>
            <a:r>
              <a:rPr sz="1500" spc="-95" dirty="0">
                <a:latin typeface="Times New Roman" panose="02020603050405020304"/>
                <a:cs typeface="Times New Roman" panose="02020603050405020304"/>
              </a:rPr>
              <a:t> </a:t>
            </a:r>
            <a:r>
              <a:rPr sz="1500" dirty="0">
                <a:latin typeface="Times New Roman" panose="02020603050405020304"/>
                <a:cs typeface="Times New Roman" panose="02020603050405020304"/>
              </a:rPr>
              <a:t>point</a:t>
            </a:r>
            <a:endParaRPr sz="1500">
              <a:latin typeface="Times New Roman" panose="02020603050405020304"/>
              <a:cs typeface="Times New Roman" panose="02020603050405020304"/>
            </a:endParaRPr>
          </a:p>
        </p:txBody>
      </p:sp>
      <p:sp>
        <p:nvSpPr>
          <p:cNvPr id="5" name="object 5"/>
          <p:cNvSpPr txBox="1"/>
          <p:nvPr/>
        </p:nvSpPr>
        <p:spPr>
          <a:xfrm>
            <a:off x="1544955" y="3020092"/>
            <a:ext cx="4064794" cy="1286510"/>
          </a:xfrm>
          <a:prstGeom prst="rect">
            <a:avLst/>
          </a:prstGeom>
        </p:spPr>
        <p:txBody>
          <a:bodyPr vert="horz" wrap="square" lIns="0" tIns="9525" rIns="0" bIns="0" rtlCol="0">
            <a:spAutoFit/>
          </a:bodyPr>
          <a:lstStyle/>
          <a:p>
            <a:pPr marL="355600" indent="-342900">
              <a:lnSpc>
                <a:spcPct val="100000"/>
              </a:lnSpc>
              <a:spcBef>
                <a:spcPts val="100"/>
              </a:spcBef>
              <a:buFont typeface="Wingdings" panose="05000000000000000000"/>
              <a:buChar char=""/>
              <a:tabLst>
                <a:tab pos="355600" algn="l"/>
                <a:tab pos="356235" algn="l"/>
              </a:tabLst>
            </a:pPr>
            <a:r>
              <a:rPr sz="1500" b="1" spc="-5" dirty="0">
                <a:latin typeface="Times New Roman" panose="02020603050405020304"/>
                <a:cs typeface="Times New Roman" panose="02020603050405020304"/>
              </a:rPr>
              <a:t>Swim </a:t>
            </a:r>
            <a:r>
              <a:rPr sz="1500" b="1" dirty="0">
                <a:latin typeface="Times New Roman" panose="02020603050405020304"/>
                <a:cs typeface="Times New Roman" panose="02020603050405020304"/>
              </a:rPr>
              <a:t>lane</a:t>
            </a:r>
            <a:endParaRPr sz="1500">
              <a:latin typeface="Times New Roman" panose="02020603050405020304"/>
              <a:cs typeface="Times New Roman" panose="02020603050405020304"/>
            </a:endParaRPr>
          </a:p>
          <a:p>
            <a:pPr marL="756285" marR="5080" lvl="1" indent="-286385">
              <a:lnSpc>
                <a:spcPct val="80000"/>
              </a:lnSpc>
              <a:spcBef>
                <a:spcPts val="480"/>
              </a:spcBef>
              <a:buFont typeface="Arial" panose="020B0604020202020204"/>
              <a:buChar char="–"/>
              <a:tabLst>
                <a:tab pos="756285" algn="l"/>
                <a:tab pos="756920" algn="l"/>
              </a:tabLst>
            </a:pPr>
            <a:r>
              <a:rPr sz="1500" dirty="0">
                <a:latin typeface="Times New Roman" panose="02020603050405020304"/>
                <a:cs typeface="Times New Roman" panose="02020603050405020304"/>
              </a:rPr>
              <a:t>A </a:t>
            </a:r>
            <a:r>
              <a:rPr sz="1500" spc="-5" dirty="0">
                <a:latin typeface="Times New Roman" panose="02020603050405020304"/>
                <a:cs typeface="Times New Roman" panose="02020603050405020304"/>
              </a:rPr>
              <a:t>partition </a:t>
            </a:r>
            <a:r>
              <a:rPr sz="1500" dirty="0">
                <a:latin typeface="Times New Roman" panose="02020603050405020304"/>
                <a:cs typeface="Times New Roman" panose="02020603050405020304"/>
              </a:rPr>
              <a:t>in </a:t>
            </a:r>
            <a:r>
              <a:rPr sz="1500" spc="-5" dirty="0">
                <a:latin typeface="Times New Roman" panose="02020603050405020304"/>
                <a:cs typeface="Times New Roman" panose="02020603050405020304"/>
              </a:rPr>
              <a:t>activity </a:t>
            </a:r>
            <a:r>
              <a:rPr sz="1500" dirty="0">
                <a:latin typeface="Times New Roman" panose="02020603050405020304"/>
                <a:cs typeface="Times New Roman" panose="02020603050405020304"/>
              </a:rPr>
              <a:t>diagram by </a:t>
            </a:r>
            <a:r>
              <a:rPr sz="1500" spc="-5" dirty="0">
                <a:latin typeface="Times New Roman" panose="02020603050405020304"/>
                <a:cs typeface="Times New Roman" panose="02020603050405020304"/>
              </a:rPr>
              <a:t>means </a:t>
            </a:r>
            <a:r>
              <a:rPr sz="1500" dirty="0">
                <a:latin typeface="Times New Roman" panose="02020603050405020304"/>
                <a:cs typeface="Times New Roman" panose="02020603050405020304"/>
              </a:rPr>
              <a:t>of  dashed </a:t>
            </a:r>
            <a:r>
              <a:rPr sz="1500" spc="-5" dirty="0">
                <a:latin typeface="Times New Roman" panose="02020603050405020304"/>
                <a:cs typeface="Times New Roman" panose="02020603050405020304"/>
              </a:rPr>
              <a:t>line, called </a:t>
            </a:r>
            <a:r>
              <a:rPr sz="1500" dirty="0">
                <a:latin typeface="Times New Roman" panose="02020603050405020304"/>
                <a:cs typeface="Times New Roman" panose="02020603050405020304"/>
              </a:rPr>
              <a:t>swim lane. This swim</a:t>
            </a:r>
            <a:r>
              <a:rPr sz="1500" spc="-185" dirty="0">
                <a:latin typeface="Times New Roman" panose="02020603050405020304"/>
                <a:cs typeface="Times New Roman" panose="02020603050405020304"/>
              </a:rPr>
              <a:t> </a:t>
            </a:r>
            <a:r>
              <a:rPr sz="1500" dirty="0">
                <a:latin typeface="Times New Roman" panose="02020603050405020304"/>
                <a:cs typeface="Times New Roman" panose="02020603050405020304"/>
              </a:rPr>
              <a:t>lane  </a:t>
            </a:r>
            <a:r>
              <a:rPr sz="1500" spc="-10" dirty="0">
                <a:latin typeface="Times New Roman" panose="02020603050405020304"/>
                <a:cs typeface="Times New Roman" panose="02020603050405020304"/>
              </a:rPr>
              <a:t>may </a:t>
            </a:r>
            <a:r>
              <a:rPr sz="1500" dirty="0">
                <a:latin typeface="Times New Roman" panose="02020603050405020304"/>
                <a:cs typeface="Times New Roman" panose="02020603050405020304"/>
              </a:rPr>
              <a:t>be horizontal or</a:t>
            </a:r>
            <a:r>
              <a:rPr sz="1500" spc="-50" dirty="0">
                <a:latin typeface="Times New Roman" panose="02020603050405020304"/>
                <a:cs typeface="Times New Roman" panose="02020603050405020304"/>
              </a:rPr>
              <a:t> </a:t>
            </a:r>
            <a:r>
              <a:rPr sz="1500" dirty="0">
                <a:latin typeface="Times New Roman" panose="02020603050405020304"/>
                <a:cs typeface="Times New Roman" panose="02020603050405020304"/>
              </a:rPr>
              <a:t>vertical</a:t>
            </a:r>
            <a:endParaRPr sz="1500">
              <a:latin typeface="Times New Roman" panose="02020603050405020304"/>
              <a:cs typeface="Times New Roman" panose="02020603050405020304"/>
            </a:endParaRPr>
          </a:p>
          <a:p>
            <a:pPr marL="756285" marR="94615" lvl="1" indent="-286385">
              <a:lnSpc>
                <a:spcPct val="80000"/>
              </a:lnSpc>
              <a:spcBef>
                <a:spcPts val="480"/>
              </a:spcBef>
              <a:buFont typeface="Arial" panose="020B0604020202020204"/>
              <a:buChar char="–"/>
              <a:tabLst>
                <a:tab pos="756285" algn="l"/>
                <a:tab pos="756920" algn="l"/>
              </a:tabLst>
            </a:pPr>
            <a:r>
              <a:rPr sz="1500" dirty="0">
                <a:latin typeface="Times New Roman" panose="02020603050405020304"/>
                <a:cs typeface="Times New Roman" panose="02020603050405020304"/>
              </a:rPr>
              <a:t>Each zone represents the </a:t>
            </a:r>
            <a:r>
              <a:rPr sz="1500" spc="-5" dirty="0">
                <a:latin typeface="Times New Roman" panose="02020603050405020304"/>
                <a:cs typeface="Times New Roman" panose="02020603050405020304"/>
              </a:rPr>
              <a:t>responsibilities </a:t>
            </a:r>
            <a:r>
              <a:rPr sz="1500" dirty="0">
                <a:latin typeface="Times New Roman" panose="02020603050405020304"/>
                <a:cs typeface="Times New Roman" panose="02020603050405020304"/>
              </a:rPr>
              <a:t>of</a:t>
            </a:r>
            <a:r>
              <a:rPr sz="1500" spc="-125" dirty="0">
                <a:latin typeface="Times New Roman" panose="02020603050405020304"/>
                <a:cs typeface="Times New Roman" panose="02020603050405020304"/>
              </a:rPr>
              <a:t> </a:t>
            </a:r>
            <a:r>
              <a:rPr sz="1500" dirty="0">
                <a:latin typeface="Times New Roman" panose="02020603050405020304"/>
                <a:cs typeface="Times New Roman" panose="02020603050405020304"/>
              </a:rPr>
              <a:t>a  particular </a:t>
            </a:r>
            <a:r>
              <a:rPr sz="1500" spc="-5" dirty="0">
                <a:latin typeface="Times New Roman" panose="02020603050405020304"/>
                <a:cs typeface="Times New Roman" panose="02020603050405020304"/>
              </a:rPr>
              <a:t>class </a:t>
            </a:r>
            <a:r>
              <a:rPr sz="1500" dirty="0">
                <a:latin typeface="Times New Roman" panose="02020603050405020304"/>
                <a:cs typeface="Times New Roman" panose="02020603050405020304"/>
              </a:rPr>
              <a:t>or</a:t>
            </a:r>
            <a:r>
              <a:rPr sz="1500" spc="-70" dirty="0">
                <a:latin typeface="Times New Roman" panose="02020603050405020304"/>
                <a:cs typeface="Times New Roman" panose="02020603050405020304"/>
              </a:rPr>
              <a:t> </a:t>
            </a:r>
            <a:r>
              <a:rPr sz="1500" spc="-5" dirty="0">
                <a:latin typeface="Times New Roman" panose="02020603050405020304"/>
                <a:cs typeface="Times New Roman" panose="02020603050405020304"/>
              </a:rPr>
              <a:t>department</a:t>
            </a:r>
            <a:endParaRPr sz="1500">
              <a:latin typeface="Times New Roman" panose="02020603050405020304"/>
              <a:cs typeface="Times New Roman" panose="02020603050405020304"/>
            </a:endParaRPr>
          </a:p>
        </p:txBody>
      </p:sp>
      <p:sp>
        <p:nvSpPr>
          <p:cNvPr id="6" name="object 6"/>
          <p:cNvSpPr/>
          <p:nvPr/>
        </p:nvSpPr>
        <p:spPr>
          <a:xfrm>
            <a:off x="1452753" y="189738"/>
            <a:ext cx="6238494" cy="923544"/>
          </a:xfrm>
          <a:prstGeom prst="rect">
            <a:avLst/>
          </a:prstGeom>
          <a:blipFill>
            <a:blip r:embed="rId4" cstate="print"/>
            <a:stretch>
              <a:fillRect/>
            </a:stretch>
          </a:blipFill>
        </p:spPr>
        <p:txBody>
          <a:bodyPr wrap="square" lIns="0" tIns="0" rIns="0" bIns="0" rtlCol="0"/>
          <a:lstStyle/>
          <a:p>
            <a:endParaRPr sz="1350"/>
          </a:p>
        </p:txBody>
      </p:sp>
      <p:sp>
        <p:nvSpPr>
          <p:cNvPr id="7" name="object 7"/>
          <p:cNvSpPr txBox="1">
            <a:spLocks noGrp="1"/>
          </p:cNvSpPr>
          <p:nvPr>
            <p:ph type="title"/>
          </p:nvPr>
        </p:nvSpPr>
        <p:spPr>
          <a:xfrm>
            <a:off x="1043940" y="339455"/>
            <a:ext cx="7315200" cy="624205"/>
          </a:xfrm>
          <a:prstGeom prst="rect">
            <a:avLst/>
          </a:prstGeom>
        </p:spPr>
        <p:txBody>
          <a:bodyPr vert="horz" wrap="square" lIns="0" tIns="9048" rIns="0" bIns="0" rtlCol="0">
            <a:spAutoFit/>
          </a:bodyPr>
          <a:lstStyle/>
          <a:p>
            <a:pPr marL="15875">
              <a:lnSpc>
                <a:spcPct val="100000"/>
              </a:lnSpc>
              <a:spcBef>
                <a:spcPts val="95"/>
              </a:spcBef>
            </a:pPr>
            <a:r>
              <a:rPr spc="-5" dirty="0"/>
              <a:t>Activity</a:t>
            </a:r>
            <a:r>
              <a:rPr spc="-35" dirty="0"/>
              <a:t> </a:t>
            </a:r>
            <a:r>
              <a:rPr spc="-5" dirty="0"/>
              <a:t>Diagram…(Notations)</a:t>
            </a:r>
          </a:p>
        </p:txBody>
      </p:sp>
      <p:sp>
        <p:nvSpPr>
          <p:cNvPr id="8" name="object 8"/>
          <p:cNvSpPr/>
          <p:nvPr/>
        </p:nvSpPr>
        <p:spPr>
          <a:xfrm>
            <a:off x="6709722" y="1909187"/>
            <a:ext cx="579596" cy="581025"/>
          </a:xfrm>
          <a:custGeom>
            <a:avLst/>
            <a:gdLst/>
            <a:ahLst/>
            <a:cxnLst/>
            <a:rect l="l" t="t" r="r" b="b"/>
            <a:pathLst>
              <a:path w="772795" h="774700">
                <a:moveTo>
                  <a:pt x="386215" y="0"/>
                </a:moveTo>
                <a:lnTo>
                  <a:pt x="326983" y="5161"/>
                </a:lnTo>
                <a:lnTo>
                  <a:pt x="267774" y="18065"/>
                </a:lnTo>
                <a:lnTo>
                  <a:pt x="211121" y="41293"/>
                </a:lnTo>
                <a:lnTo>
                  <a:pt x="159631" y="74843"/>
                </a:lnTo>
                <a:lnTo>
                  <a:pt x="113287" y="113556"/>
                </a:lnTo>
                <a:lnTo>
                  <a:pt x="74666" y="160011"/>
                </a:lnTo>
                <a:lnTo>
                  <a:pt x="41195" y="211627"/>
                </a:lnTo>
                <a:lnTo>
                  <a:pt x="18022" y="268405"/>
                </a:lnTo>
                <a:lnTo>
                  <a:pt x="5149" y="327764"/>
                </a:lnTo>
                <a:lnTo>
                  <a:pt x="0" y="387123"/>
                </a:lnTo>
                <a:lnTo>
                  <a:pt x="5149" y="446482"/>
                </a:lnTo>
                <a:lnTo>
                  <a:pt x="18023" y="505841"/>
                </a:lnTo>
                <a:lnTo>
                  <a:pt x="41195" y="562620"/>
                </a:lnTo>
                <a:lnTo>
                  <a:pt x="74666" y="614234"/>
                </a:lnTo>
                <a:lnTo>
                  <a:pt x="113287" y="660689"/>
                </a:lnTo>
                <a:lnTo>
                  <a:pt x="159632" y="699401"/>
                </a:lnTo>
                <a:lnTo>
                  <a:pt x="211122" y="732952"/>
                </a:lnTo>
                <a:lnTo>
                  <a:pt x="267774" y="756180"/>
                </a:lnTo>
                <a:lnTo>
                  <a:pt x="326984" y="769084"/>
                </a:lnTo>
                <a:lnTo>
                  <a:pt x="386215" y="774245"/>
                </a:lnTo>
                <a:lnTo>
                  <a:pt x="445425" y="769084"/>
                </a:lnTo>
                <a:lnTo>
                  <a:pt x="504635" y="756180"/>
                </a:lnTo>
                <a:lnTo>
                  <a:pt x="561287" y="732952"/>
                </a:lnTo>
                <a:lnTo>
                  <a:pt x="612781" y="699402"/>
                </a:lnTo>
                <a:lnTo>
                  <a:pt x="659118" y="660689"/>
                </a:lnTo>
                <a:lnTo>
                  <a:pt x="697738" y="614234"/>
                </a:lnTo>
                <a:lnTo>
                  <a:pt x="731222" y="562620"/>
                </a:lnTo>
                <a:lnTo>
                  <a:pt x="754390" y="505842"/>
                </a:lnTo>
                <a:lnTo>
                  <a:pt x="767264" y="446483"/>
                </a:lnTo>
                <a:lnTo>
                  <a:pt x="772422" y="387124"/>
                </a:lnTo>
                <a:lnTo>
                  <a:pt x="767264" y="327765"/>
                </a:lnTo>
                <a:lnTo>
                  <a:pt x="754390" y="268406"/>
                </a:lnTo>
                <a:lnTo>
                  <a:pt x="731222" y="211627"/>
                </a:lnTo>
                <a:lnTo>
                  <a:pt x="697738" y="160011"/>
                </a:lnTo>
                <a:lnTo>
                  <a:pt x="659117" y="113556"/>
                </a:lnTo>
                <a:lnTo>
                  <a:pt x="612781" y="74844"/>
                </a:lnTo>
                <a:lnTo>
                  <a:pt x="561287" y="41293"/>
                </a:lnTo>
                <a:lnTo>
                  <a:pt x="504634" y="18065"/>
                </a:lnTo>
                <a:lnTo>
                  <a:pt x="445424" y="5161"/>
                </a:lnTo>
                <a:lnTo>
                  <a:pt x="386215" y="0"/>
                </a:lnTo>
                <a:close/>
              </a:path>
            </a:pathLst>
          </a:custGeom>
          <a:solidFill>
            <a:srgbClr val="FFFFFF"/>
          </a:solidFill>
        </p:spPr>
        <p:txBody>
          <a:bodyPr wrap="square" lIns="0" tIns="0" rIns="0" bIns="0" rtlCol="0"/>
          <a:lstStyle/>
          <a:p>
            <a:endParaRPr sz="1350"/>
          </a:p>
        </p:txBody>
      </p:sp>
      <p:sp>
        <p:nvSpPr>
          <p:cNvPr id="9" name="object 9"/>
          <p:cNvSpPr/>
          <p:nvPr/>
        </p:nvSpPr>
        <p:spPr>
          <a:xfrm>
            <a:off x="6709722" y="1909187"/>
            <a:ext cx="579596" cy="581025"/>
          </a:xfrm>
          <a:custGeom>
            <a:avLst/>
            <a:gdLst/>
            <a:ahLst/>
            <a:cxnLst/>
            <a:rect l="l" t="t" r="r" b="b"/>
            <a:pathLst>
              <a:path w="772795" h="774700">
                <a:moveTo>
                  <a:pt x="0" y="387123"/>
                </a:moveTo>
                <a:lnTo>
                  <a:pt x="5149" y="327764"/>
                </a:lnTo>
                <a:lnTo>
                  <a:pt x="18022" y="268405"/>
                </a:lnTo>
                <a:lnTo>
                  <a:pt x="41195" y="211627"/>
                </a:lnTo>
                <a:lnTo>
                  <a:pt x="74666" y="160011"/>
                </a:lnTo>
                <a:lnTo>
                  <a:pt x="113287" y="113556"/>
                </a:lnTo>
                <a:lnTo>
                  <a:pt x="159631" y="74843"/>
                </a:lnTo>
                <a:lnTo>
                  <a:pt x="211121" y="41293"/>
                </a:lnTo>
                <a:lnTo>
                  <a:pt x="267774" y="18065"/>
                </a:lnTo>
                <a:lnTo>
                  <a:pt x="326983" y="5161"/>
                </a:lnTo>
                <a:lnTo>
                  <a:pt x="386215" y="0"/>
                </a:lnTo>
                <a:lnTo>
                  <a:pt x="445424" y="5161"/>
                </a:lnTo>
                <a:lnTo>
                  <a:pt x="504634" y="18065"/>
                </a:lnTo>
                <a:lnTo>
                  <a:pt x="561287" y="41293"/>
                </a:lnTo>
                <a:lnTo>
                  <a:pt x="612781" y="74844"/>
                </a:lnTo>
                <a:lnTo>
                  <a:pt x="659117" y="113556"/>
                </a:lnTo>
                <a:lnTo>
                  <a:pt x="697738" y="160011"/>
                </a:lnTo>
                <a:lnTo>
                  <a:pt x="731222" y="211627"/>
                </a:lnTo>
                <a:lnTo>
                  <a:pt x="754390" y="268406"/>
                </a:lnTo>
                <a:lnTo>
                  <a:pt x="767264" y="327765"/>
                </a:lnTo>
                <a:lnTo>
                  <a:pt x="772422" y="387124"/>
                </a:lnTo>
                <a:lnTo>
                  <a:pt x="767264" y="446483"/>
                </a:lnTo>
                <a:lnTo>
                  <a:pt x="754390" y="505842"/>
                </a:lnTo>
                <a:lnTo>
                  <a:pt x="731222" y="562620"/>
                </a:lnTo>
                <a:lnTo>
                  <a:pt x="697738" y="614234"/>
                </a:lnTo>
                <a:lnTo>
                  <a:pt x="659118" y="660689"/>
                </a:lnTo>
                <a:lnTo>
                  <a:pt x="612781" y="699402"/>
                </a:lnTo>
                <a:lnTo>
                  <a:pt x="561287" y="732952"/>
                </a:lnTo>
                <a:lnTo>
                  <a:pt x="504635" y="756180"/>
                </a:lnTo>
                <a:lnTo>
                  <a:pt x="445425" y="769084"/>
                </a:lnTo>
                <a:lnTo>
                  <a:pt x="386215" y="774245"/>
                </a:lnTo>
                <a:lnTo>
                  <a:pt x="326984" y="769084"/>
                </a:lnTo>
                <a:lnTo>
                  <a:pt x="267774" y="756180"/>
                </a:lnTo>
                <a:lnTo>
                  <a:pt x="211122" y="732952"/>
                </a:lnTo>
                <a:lnTo>
                  <a:pt x="159632" y="699401"/>
                </a:lnTo>
                <a:lnTo>
                  <a:pt x="113287" y="660689"/>
                </a:lnTo>
                <a:lnTo>
                  <a:pt x="74666" y="614234"/>
                </a:lnTo>
                <a:lnTo>
                  <a:pt x="41195" y="562620"/>
                </a:lnTo>
                <a:lnTo>
                  <a:pt x="18023" y="505841"/>
                </a:lnTo>
                <a:lnTo>
                  <a:pt x="5149" y="446482"/>
                </a:lnTo>
                <a:lnTo>
                  <a:pt x="0" y="387123"/>
                </a:lnTo>
                <a:close/>
              </a:path>
            </a:pathLst>
          </a:custGeom>
          <a:ln w="15479">
            <a:solidFill>
              <a:srgbClr val="000000"/>
            </a:solidFill>
          </a:ln>
        </p:spPr>
        <p:txBody>
          <a:bodyPr wrap="square" lIns="0" tIns="0" rIns="0" bIns="0" rtlCol="0"/>
          <a:lstStyle/>
          <a:p>
            <a:endParaRPr sz="1350"/>
          </a:p>
        </p:txBody>
      </p:sp>
      <p:sp>
        <p:nvSpPr>
          <p:cNvPr id="10" name="object 10"/>
          <p:cNvSpPr/>
          <p:nvPr/>
        </p:nvSpPr>
        <p:spPr>
          <a:xfrm>
            <a:off x="6800480" y="2000160"/>
            <a:ext cx="398145" cy="399098"/>
          </a:xfrm>
          <a:custGeom>
            <a:avLst/>
            <a:gdLst/>
            <a:ahLst/>
            <a:cxnLst/>
            <a:rect l="l" t="t" r="r" b="b"/>
            <a:pathLst>
              <a:path w="530859" h="532130">
                <a:moveTo>
                  <a:pt x="0" y="0"/>
                </a:moveTo>
                <a:lnTo>
                  <a:pt x="530391" y="531648"/>
                </a:lnTo>
              </a:path>
            </a:pathLst>
          </a:custGeom>
          <a:ln w="15479">
            <a:solidFill>
              <a:srgbClr val="000000"/>
            </a:solidFill>
          </a:ln>
        </p:spPr>
        <p:txBody>
          <a:bodyPr wrap="square" lIns="0" tIns="0" rIns="0" bIns="0" rtlCol="0"/>
          <a:lstStyle/>
          <a:p>
            <a:endParaRPr sz="1350"/>
          </a:p>
        </p:txBody>
      </p:sp>
      <p:sp>
        <p:nvSpPr>
          <p:cNvPr id="11" name="object 11"/>
          <p:cNvSpPr/>
          <p:nvPr/>
        </p:nvSpPr>
        <p:spPr>
          <a:xfrm>
            <a:off x="6800480" y="2000161"/>
            <a:ext cx="398145" cy="399098"/>
          </a:xfrm>
          <a:custGeom>
            <a:avLst/>
            <a:gdLst/>
            <a:ahLst/>
            <a:cxnLst/>
            <a:rect l="l" t="t" r="r" b="b"/>
            <a:pathLst>
              <a:path w="530859" h="532130">
                <a:moveTo>
                  <a:pt x="530390" y="0"/>
                </a:moveTo>
                <a:lnTo>
                  <a:pt x="0" y="531647"/>
                </a:lnTo>
              </a:path>
            </a:pathLst>
          </a:custGeom>
          <a:ln w="15479">
            <a:solidFill>
              <a:srgbClr val="000000"/>
            </a:solidFill>
          </a:ln>
        </p:spPr>
        <p:txBody>
          <a:bodyPr wrap="square" lIns="0" tIns="0" rIns="0" bIns="0" rtlCol="0"/>
          <a:lstStyle/>
          <a:p>
            <a:endParaRPr sz="1350"/>
          </a:p>
        </p:txBody>
      </p:sp>
      <p:sp>
        <p:nvSpPr>
          <p:cNvPr id="12" name="object 12"/>
          <p:cNvSpPr/>
          <p:nvPr/>
        </p:nvSpPr>
        <p:spPr>
          <a:xfrm>
            <a:off x="6004672" y="3254234"/>
            <a:ext cx="71453" cy="89686"/>
          </a:xfrm>
          <a:prstGeom prst="rect">
            <a:avLst/>
          </a:prstGeom>
          <a:blipFill>
            <a:blip r:embed="rId5" cstate="print"/>
            <a:stretch>
              <a:fillRect/>
            </a:stretch>
          </a:blipFill>
        </p:spPr>
        <p:txBody>
          <a:bodyPr wrap="square" lIns="0" tIns="0" rIns="0" bIns="0" rtlCol="0"/>
          <a:lstStyle/>
          <a:p>
            <a:endParaRPr sz="1350"/>
          </a:p>
        </p:txBody>
      </p:sp>
      <p:sp>
        <p:nvSpPr>
          <p:cNvPr id="13" name="object 13"/>
          <p:cNvSpPr/>
          <p:nvPr/>
        </p:nvSpPr>
        <p:spPr>
          <a:xfrm>
            <a:off x="6211394" y="3190584"/>
            <a:ext cx="341948" cy="216694"/>
          </a:xfrm>
          <a:custGeom>
            <a:avLst/>
            <a:gdLst/>
            <a:ahLst/>
            <a:cxnLst/>
            <a:rect l="l" t="t" r="r" b="b"/>
            <a:pathLst>
              <a:path w="455929" h="288925">
                <a:moveTo>
                  <a:pt x="410279" y="0"/>
                </a:moveTo>
                <a:lnTo>
                  <a:pt x="45573" y="0"/>
                </a:lnTo>
                <a:lnTo>
                  <a:pt x="35247" y="1538"/>
                </a:lnTo>
                <a:lnTo>
                  <a:pt x="4252" y="33079"/>
                </a:lnTo>
                <a:lnTo>
                  <a:pt x="0" y="57696"/>
                </a:lnTo>
                <a:lnTo>
                  <a:pt x="0" y="230849"/>
                </a:lnTo>
                <a:lnTo>
                  <a:pt x="17014" y="276237"/>
                </a:lnTo>
                <a:lnTo>
                  <a:pt x="45573" y="288545"/>
                </a:lnTo>
                <a:lnTo>
                  <a:pt x="410279" y="288545"/>
                </a:lnTo>
                <a:lnTo>
                  <a:pt x="446155" y="267005"/>
                </a:lnTo>
                <a:lnTo>
                  <a:pt x="455847" y="230849"/>
                </a:lnTo>
                <a:lnTo>
                  <a:pt x="455847" y="57696"/>
                </a:lnTo>
                <a:lnTo>
                  <a:pt x="438848" y="13077"/>
                </a:lnTo>
                <a:lnTo>
                  <a:pt x="410279" y="0"/>
                </a:lnTo>
                <a:close/>
              </a:path>
            </a:pathLst>
          </a:custGeom>
          <a:solidFill>
            <a:srgbClr val="FFFFFF"/>
          </a:solidFill>
        </p:spPr>
        <p:txBody>
          <a:bodyPr wrap="square" lIns="0" tIns="0" rIns="0" bIns="0" rtlCol="0"/>
          <a:lstStyle/>
          <a:p>
            <a:endParaRPr sz="1350"/>
          </a:p>
        </p:txBody>
      </p:sp>
      <p:sp>
        <p:nvSpPr>
          <p:cNvPr id="14" name="object 14"/>
          <p:cNvSpPr/>
          <p:nvPr/>
        </p:nvSpPr>
        <p:spPr>
          <a:xfrm>
            <a:off x="6211394" y="3190584"/>
            <a:ext cx="341948" cy="216694"/>
          </a:xfrm>
          <a:custGeom>
            <a:avLst/>
            <a:gdLst/>
            <a:ahLst/>
            <a:cxnLst/>
            <a:rect l="l" t="t" r="r" b="b"/>
            <a:pathLst>
              <a:path w="455929" h="288925">
                <a:moveTo>
                  <a:pt x="45573" y="288545"/>
                </a:moveTo>
                <a:lnTo>
                  <a:pt x="410279" y="288545"/>
                </a:lnTo>
                <a:lnTo>
                  <a:pt x="420631" y="287776"/>
                </a:lnTo>
                <a:lnTo>
                  <a:pt x="451636" y="256235"/>
                </a:lnTo>
                <a:lnTo>
                  <a:pt x="455847" y="230849"/>
                </a:lnTo>
                <a:lnTo>
                  <a:pt x="455847" y="57696"/>
                </a:lnTo>
                <a:lnTo>
                  <a:pt x="438848" y="13077"/>
                </a:lnTo>
                <a:lnTo>
                  <a:pt x="410279" y="0"/>
                </a:lnTo>
                <a:lnTo>
                  <a:pt x="45573" y="0"/>
                </a:lnTo>
                <a:lnTo>
                  <a:pt x="9722" y="22309"/>
                </a:lnTo>
                <a:lnTo>
                  <a:pt x="0" y="57696"/>
                </a:lnTo>
                <a:lnTo>
                  <a:pt x="0" y="230849"/>
                </a:lnTo>
                <a:lnTo>
                  <a:pt x="17014" y="276237"/>
                </a:lnTo>
                <a:lnTo>
                  <a:pt x="45573" y="288545"/>
                </a:lnTo>
                <a:close/>
              </a:path>
            </a:pathLst>
          </a:custGeom>
          <a:ln w="4331">
            <a:solidFill>
              <a:srgbClr val="000000"/>
            </a:solidFill>
          </a:ln>
        </p:spPr>
        <p:txBody>
          <a:bodyPr wrap="square" lIns="0" tIns="0" rIns="0" bIns="0" rtlCol="0"/>
          <a:lstStyle/>
          <a:p>
            <a:endParaRPr sz="1350"/>
          </a:p>
        </p:txBody>
      </p:sp>
      <p:sp>
        <p:nvSpPr>
          <p:cNvPr id="15" name="object 15"/>
          <p:cNvSpPr txBox="1"/>
          <p:nvPr/>
        </p:nvSpPr>
        <p:spPr>
          <a:xfrm>
            <a:off x="6225112" y="3249309"/>
            <a:ext cx="313849" cy="78740"/>
          </a:xfrm>
          <a:prstGeom prst="rect">
            <a:avLst/>
          </a:prstGeom>
        </p:spPr>
        <p:txBody>
          <a:bodyPr vert="horz" wrap="square" lIns="0" tIns="10001" rIns="0" bIns="0" rtlCol="0">
            <a:spAutoFit/>
          </a:bodyPr>
          <a:lstStyle/>
          <a:p>
            <a:pPr marL="12700">
              <a:lnSpc>
                <a:spcPct val="100000"/>
              </a:lnSpc>
              <a:spcBef>
                <a:spcPts val="105"/>
              </a:spcBef>
            </a:pPr>
            <a:r>
              <a:rPr sz="450" spc="-65" dirty="0">
                <a:latin typeface="Arial" panose="020B0604020202020204"/>
                <a:cs typeface="Arial" panose="020B0604020202020204"/>
              </a:rPr>
              <a:t>Received</a:t>
            </a:r>
            <a:r>
              <a:rPr sz="450" spc="-90" dirty="0">
                <a:latin typeface="Arial" panose="020B0604020202020204"/>
                <a:cs typeface="Arial" panose="020B0604020202020204"/>
              </a:rPr>
              <a:t> </a:t>
            </a:r>
            <a:r>
              <a:rPr sz="450" spc="-60" dirty="0">
                <a:latin typeface="Arial" panose="020B0604020202020204"/>
                <a:cs typeface="Arial" panose="020B0604020202020204"/>
              </a:rPr>
              <a:t>form</a:t>
            </a:r>
            <a:endParaRPr sz="450">
              <a:latin typeface="Arial" panose="020B0604020202020204"/>
              <a:cs typeface="Arial" panose="020B0604020202020204"/>
            </a:endParaRPr>
          </a:p>
        </p:txBody>
      </p:sp>
      <p:sp>
        <p:nvSpPr>
          <p:cNvPr id="16" name="object 16"/>
          <p:cNvSpPr/>
          <p:nvPr/>
        </p:nvSpPr>
        <p:spPr>
          <a:xfrm>
            <a:off x="6074579" y="3299102"/>
            <a:ext cx="118586" cy="0"/>
          </a:xfrm>
          <a:custGeom>
            <a:avLst/>
            <a:gdLst/>
            <a:ahLst/>
            <a:cxnLst/>
            <a:rect l="l" t="t" r="r" b="b"/>
            <a:pathLst>
              <a:path w="158115">
                <a:moveTo>
                  <a:pt x="0" y="0"/>
                </a:moveTo>
                <a:lnTo>
                  <a:pt x="157505" y="0"/>
                </a:lnTo>
              </a:path>
            </a:pathLst>
          </a:custGeom>
          <a:ln w="4606">
            <a:solidFill>
              <a:srgbClr val="000000"/>
            </a:solidFill>
          </a:ln>
        </p:spPr>
        <p:txBody>
          <a:bodyPr wrap="square" lIns="0" tIns="0" rIns="0" bIns="0" rtlCol="0"/>
          <a:lstStyle/>
          <a:p>
            <a:endParaRPr sz="1350"/>
          </a:p>
        </p:txBody>
      </p:sp>
      <p:sp>
        <p:nvSpPr>
          <p:cNvPr id="17" name="object 17"/>
          <p:cNvSpPr/>
          <p:nvPr/>
        </p:nvSpPr>
        <p:spPr>
          <a:xfrm>
            <a:off x="6186786" y="3283523"/>
            <a:ext cx="24765" cy="31433"/>
          </a:xfrm>
          <a:custGeom>
            <a:avLst/>
            <a:gdLst/>
            <a:ahLst/>
            <a:cxnLst/>
            <a:rect l="l" t="t" r="r" b="b"/>
            <a:pathLst>
              <a:path w="33020" h="41910">
                <a:moveTo>
                  <a:pt x="0" y="0"/>
                </a:moveTo>
                <a:lnTo>
                  <a:pt x="3034" y="10000"/>
                </a:lnTo>
                <a:lnTo>
                  <a:pt x="3643" y="20770"/>
                </a:lnTo>
                <a:lnTo>
                  <a:pt x="3034" y="31540"/>
                </a:lnTo>
                <a:lnTo>
                  <a:pt x="0" y="41541"/>
                </a:lnTo>
                <a:lnTo>
                  <a:pt x="32811" y="20770"/>
                </a:lnTo>
                <a:lnTo>
                  <a:pt x="0" y="0"/>
                </a:lnTo>
                <a:close/>
              </a:path>
            </a:pathLst>
          </a:custGeom>
          <a:solidFill>
            <a:srgbClr val="000000"/>
          </a:solidFill>
        </p:spPr>
        <p:txBody>
          <a:bodyPr wrap="square" lIns="0" tIns="0" rIns="0" bIns="0" rtlCol="0"/>
          <a:lstStyle/>
          <a:p>
            <a:endParaRPr sz="1350"/>
          </a:p>
        </p:txBody>
      </p:sp>
      <p:sp>
        <p:nvSpPr>
          <p:cNvPr id="18" name="object 18"/>
          <p:cNvSpPr/>
          <p:nvPr/>
        </p:nvSpPr>
        <p:spPr>
          <a:xfrm>
            <a:off x="6450752" y="3645471"/>
            <a:ext cx="341948" cy="216694"/>
          </a:xfrm>
          <a:custGeom>
            <a:avLst/>
            <a:gdLst/>
            <a:ahLst/>
            <a:cxnLst/>
            <a:rect l="l" t="t" r="r" b="b"/>
            <a:pathLst>
              <a:path w="455929" h="288925">
                <a:moveTo>
                  <a:pt x="410319" y="0"/>
                </a:moveTo>
                <a:lnTo>
                  <a:pt x="45568" y="0"/>
                </a:lnTo>
                <a:lnTo>
                  <a:pt x="35267" y="1538"/>
                </a:lnTo>
                <a:lnTo>
                  <a:pt x="4262" y="32309"/>
                </a:lnTo>
                <a:lnTo>
                  <a:pt x="0" y="57696"/>
                </a:lnTo>
                <a:lnTo>
                  <a:pt x="0" y="230849"/>
                </a:lnTo>
                <a:lnTo>
                  <a:pt x="16999" y="276237"/>
                </a:lnTo>
                <a:lnTo>
                  <a:pt x="45568" y="288545"/>
                </a:lnTo>
                <a:lnTo>
                  <a:pt x="410319" y="288545"/>
                </a:lnTo>
                <a:lnTo>
                  <a:pt x="446145" y="267005"/>
                </a:lnTo>
                <a:lnTo>
                  <a:pt x="455888" y="230849"/>
                </a:lnTo>
                <a:lnTo>
                  <a:pt x="455888" y="57696"/>
                </a:lnTo>
                <a:lnTo>
                  <a:pt x="438838" y="12308"/>
                </a:lnTo>
                <a:lnTo>
                  <a:pt x="410319" y="0"/>
                </a:lnTo>
                <a:close/>
              </a:path>
            </a:pathLst>
          </a:custGeom>
          <a:solidFill>
            <a:srgbClr val="FFFFFF"/>
          </a:solidFill>
        </p:spPr>
        <p:txBody>
          <a:bodyPr wrap="square" lIns="0" tIns="0" rIns="0" bIns="0" rtlCol="0"/>
          <a:lstStyle/>
          <a:p>
            <a:endParaRPr sz="1350"/>
          </a:p>
        </p:txBody>
      </p:sp>
      <p:sp>
        <p:nvSpPr>
          <p:cNvPr id="19" name="object 19"/>
          <p:cNvSpPr/>
          <p:nvPr/>
        </p:nvSpPr>
        <p:spPr>
          <a:xfrm>
            <a:off x="6450752" y="3645471"/>
            <a:ext cx="341948" cy="216694"/>
          </a:xfrm>
          <a:custGeom>
            <a:avLst/>
            <a:gdLst/>
            <a:ahLst/>
            <a:cxnLst/>
            <a:rect l="l" t="t" r="r" b="b"/>
            <a:pathLst>
              <a:path w="455929" h="288925">
                <a:moveTo>
                  <a:pt x="45568" y="288545"/>
                </a:moveTo>
                <a:lnTo>
                  <a:pt x="410319" y="288545"/>
                </a:lnTo>
                <a:lnTo>
                  <a:pt x="420620" y="287007"/>
                </a:lnTo>
                <a:lnTo>
                  <a:pt x="451625" y="256235"/>
                </a:lnTo>
                <a:lnTo>
                  <a:pt x="455888" y="230849"/>
                </a:lnTo>
                <a:lnTo>
                  <a:pt x="455888" y="57696"/>
                </a:lnTo>
                <a:lnTo>
                  <a:pt x="438838" y="12308"/>
                </a:lnTo>
                <a:lnTo>
                  <a:pt x="410319" y="0"/>
                </a:lnTo>
                <a:lnTo>
                  <a:pt x="45568" y="0"/>
                </a:lnTo>
                <a:lnTo>
                  <a:pt x="9742" y="21539"/>
                </a:lnTo>
                <a:lnTo>
                  <a:pt x="0" y="57696"/>
                </a:lnTo>
                <a:lnTo>
                  <a:pt x="0" y="230849"/>
                </a:lnTo>
                <a:lnTo>
                  <a:pt x="16999" y="276237"/>
                </a:lnTo>
                <a:lnTo>
                  <a:pt x="45568" y="288545"/>
                </a:lnTo>
                <a:close/>
              </a:path>
            </a:pathLst>
          </a:custGeom>
          <a:ln w="4331">
            <a:solidFill>
              <a:srgbClr val="000000"/>
            </a:solidFill>
          </a:ln>
        </p:spPr>
        <p:txBody>
          <a:bodyPr wrap="square" lIns="0" tIns="0" rIns="0" bIns="0" rtlCol="0"/>
          <a:lstStyle/>
          <a:p>
            <a:endParaRPr sz="1350"/>
          </a:p>
        </p:txBody>
      </p:sp>
      <p:sp>
        <p:nvSpPr>
          <p:cNvPr id="20" name="object 20"/>
          <p:cNvSpPr txBox="1"/>
          <p:nvPr/>
        </p:nvSpPr>
        <p:spPr>
          <a:xfrm>
            <a:off x="6471749" y="3703619"/>
            <a:ext cx="299085" cy="78740"/>
          </a:xfrm>
          <a:prstGeom prst="rect">
            <a:avLst/>
          </a:prstGeom>
        </p:spPr>
        <p:txBody>
          <a:bodyPr vert="horz" wrap="square" lIns="0" tIns="10001" rIns="0" bIns="0" rtlCol="0">
            <a:spAutoFit/>
          </a:bodyPr>
          <a:lstStyle/>
          <a:p>
            <a:pPr marL="12700">
              <a:lnSpc>
                <a:spcPct val="100000"/>
              </a:lnSpc>
              <a:spcBef>
                <a:spcPts val="105"/>
              </a:spcBef>
            </a:pPr>
            <a:r>
              <a:rPr sz="450" spc="-70" dirty="0">
                <a:latin typeface="Arial" panose="020B0604020202020204"/>
                <a:cs typeface="Arial" panose="020B0604020202020204"/>
              </a:rPr>
              <a:t>Payment</a:t>
            </a:r>
            <a:r>
              <a:rPr sz="450" spc="-80" dirty="0">
                <a:latin typeface="Arial" panose="020B0604020202020204"/>
                <a:cs typeface="Arial" panose="020B0604020202020204"/>
              </a:rPr>
              <a:t> </a:t>
            </a:r>
            <a:r>
              <a:rPr sz="450" spc="-60" dirty="0">
                <a:latin typeface="Arial" panose="020B0604020202020204"/>
                <a:cs typeface="Arial" panose="020B0604020202020204"/>
              </a:rPr>
              <a:t>fees</a:t>
            </a:r>
            <a:endParaRPr sz="450">
              <a:latin typeface="Arial" panose="020B0604020202020204"/>
              <a:cs typeface="Arial" panose="020B0604020202020204"/>
            </a:endParaRPr>
          </a:p>
        </p:txBody>
      </p:sp>
      <p:sp>
        <p:nvSpPr>
          <p:cNvPr id="21" name="object 21"/>
          <p:cNvSpPr/>
          <p:nvPr/>
        </p:nvSpPr>
        <p:spPr>
          <a:xfrm>
            <a:off x="6963664" y="3645471"/>
            <a:ext cx="341948" cy="216694"/>
          </a:xfrm>
          <a:custGeom>
            <a:avLst/>
            <a:gdLst/>
            <a:ahLst/>
            <a:cxnLst/>
            <a:rect l="l" t="t" r="r" b="b"/>
            <a:pathLst>
              <a:path w="455929" h="288925">
                <a:moveTo>
                  <a:pt x="410269" y="0"/>
                </a:moveTo>
                <a:lnTo>
                  <a:pt x="45568" y="0"/>
                </a:lnTo>
                <a:lnTo>
                  <a:pt x="35216" y="1538"/>
                </a:lnTo>
                <a:lnTo>
                  <a:pt x="4211" y="32309"/>
                </a:lnTo>
                <a:lnTo>
                  <a:pt x="0" y="57696"/>
                </a:lnTo>
                <a:lnTo>
                  <a:pt x="0" y="230849"/>
                </a:lnTo>
                <a:lnTo>
                  <a:pt x="16999" y="276237"/>
                </a:lnTo>
                <a:lnTo>
                  <a:pt x="45568" y="288545"/>
                </a:lnTo>
                <a:lnTo>
                  <a:pt x="410269" y="288545"/>
                </a:lnTo>
                <a:lnTo>
                  <a:pt x="446145" y="267005"/>
                </a:lnTo>
                <a:lnTo>
                  <a:pt x="455837" y="230849"/>
                </a:lnTo>
                <a:lnTo>
                  <a:pt x="455837" y="57696"/>
                </a:lnTo>
                <a:lnTo>
                  <a:pt x="438838" y="12308"/>
                </a:lnTo>
                <a:lnTo>
                  <a:pt x="410269" y="0"/>
                </a:lnTo>
                <a:close/>
              </a:path>
            </a:pathLst>
          </a:custGeom>
          <a:solidFill>
            <a:srgbClr val="FFFFFF"/>
          </a:solidFill>
        </p:spPr>
        <p:txBody>
          <a:bodyPr wrap="square" lIns="0" tIns="0" rIns="0" bIns="0" rtlCol="0"/>
          <a:lstStyle/>
          <a:p>
            <a:endParaRPr sz="1350"/>
          </a:p>
        </p:txBody>
      </p:sp>
      <p:sp>
        <p:nvSpPr>
          <p:cNvPr id="22" name="object 22"/>
          <p:cNvSpPr/>
          <p:nvPr/>
        </p:nvSpPr>
        <p:spPr>
          <a:xfrm>
            <a:off x="6963664" y="3645471"/>
            <a:ext cx="341948" cy="216694"/>
          </a:xfrm>
          <a:custGeom>
            <a:avLst/>
            <a:gdLst/>
            <a:ahLst/>
            <a:cxnLst/>
            <a:rect l="l" t="t" r="r" b="b"/>
            <a:pathLst>
              <a:path w="455929" h="288925">
                <a:moveTo>
                  <a:pt x="45568" y="288545"/>
                </a:moveTo>
                <a:lnTo>
                  <a:pt x="410269" y="288545"/>
                </a:lnTo>
                <a:lnTo>
                  <a:pt x="420620" y="287007"/>
                </a:lnTo>
                <a:lnTo>
                  <a:pt x="451575" y="256235"/>
                </a:lnTo>
                <a:lnTo>
                  <a:pt x="455837" y="230849"/>
                </a:lnTo>
                <a:lnTo>
                  <a:pt x="455837" y="57696"/>
                </a:lnTo>
                <a:lnTo>
                  <a:pt x="438838" y="12308"/>
                </a:lnTo>
                <a:lnTo>
                  <a:pt x="410269" y="0"/>
                </a:lnTo>
                <a:lnTo>
                  <a:pt x="45568" y="0"/>
                </a:lnTo>
                <a:lnTo>
                  <a:pt x="9692" y="21539"/>
                </a:lnTo>
                <a:lnTo>
                  <a:pt x="0" y="57696"/>
                </a:lnTo>
                <a:lnTo>
                  <a:pt x="0" y="230849"/>
                </a:lnTo>
                <a:lnTo>
                  <a:pt x="16999" y="276237"/>
                </a:lnTo>
                <a:lnTo>
                  <a:pt x="45568" y="288545"/>
                </a:lnTo>
                <a:close/>
              </a:path>
            </a:pathLst>
          </a:custGeom>
          <a:ln w="4331">
            <a:solidFill>
              <a:srgbClr val="000000"/>
            </a:solidFill>
          </a:ln>
        </p:spPr>
        <p:txBody>
          <a:bodyPr wrap="square" lIns="0" tIns="0" rIns="0" bIns="0" rtlCol="0"/>
          <a:lstStyle/>
          <a:p>
            <a:endParaRPr sz="1350"/>
          </a:p>
        </p:txBody>
      </p:sp>
      <p:sp>
        <p:nvSpPr>
          <p:cNvPr id="23" name="object 23"/>
          <p:cNvSpPr txBox="1"/>
          <p:nvPr/>
        </p:nvSpPr>
        <p:spPr>
          <a:xfrm>
            <a:off x="7032044" y="3668953"/>
            <a:ext cx="204788" cy="147955"/>
          </a:xfrm>
          <a:prstGeom prst="rect">
            <a:avLst/>
          </a:prstGeom>
        </p:spPr>
        <p:txBody>
          <a:bodyPr vert="horz" wrap="square" lIns="0" tIns="10001" rIns="0" bIns="0" rtlCol="0">
            <a:spAutoFit/>
          </a:bodyPr>
          <a:lstStyle/>
          <a:p>
            <a:pPr marL="12700" marR="5080" indent="37465">
              <a:lnSpc>
                <a:spcPct val="100000"/>
              </a:lnSpc>
              <a:spcBef>
                <a:spcPts val="105"/>
              </a:spcBef>
            </a:pPr>
            <a:r>
              <a:rPr sz="450" spc="-60" dirty="0">
                <a:latin typeface="Arial" panose="020B0604020202020204"/>
                <a:cs typeface="Arial" panose="020B0604020202020204"/>
              </a:rPr>
              <a:t>Hostel  </a:t>
            </a:r>
            <a:r>
              <a:rPr sz="450" spc="-70" dirty="0">
                <a:latin typeface="Arial" panose="020B0604020202020204"/>
                <a:cs typeface="Arial" panose="020B0604020202020204"/>
              </a:rPr>
              <a:t>a</a:t>
            </a:r>
            <a:r>
              <a:rPr sz="450" spc="-30" dirty="0">
                <a:latin typeface="Arial" panose="020B0604020202020204"/>
                <a:cs typeface="Arial" panose="020B0604020202020204"/>
              </a:rPr>
              <a:t>l</a:t>
            </a:r>
            <a:r>
              <a:rPr sz="450" spc="-35" dirty="0">
                <a:latin typeface="Arial" panose="020B0604020202020204"/>
                <a:cs typeface="Arial" panose="020B0604020202020204"/>
              </a:rPr>
              <a:t>l</a:t>
            </a:r>
            <a:r>
              <a:rPr sz="450" spc="-70" dirty="0">
                <a:latin typeface="Arial" panose="020B0604020202020204"/>
                <a:cs typeface="Arial" panose="020B0604020202020204"/>
              </a:rPr>
              <a:t>otmen</a:t>
            </a:r>
            <a:r>
              <a:rPr sz="450" spc="-35" dirty="0">
                <a:latin typeface="Arial" panose="020B0604020202020204"/>
                <a:cs typeface="Arial" panose="020B0604020202020204"/>
              </a:rPr>
              <a:t>t</a:t>
            </a:r>
            <a:endParaRPr sz="450">
              <a:latin typeface="Arial" panose="020B0604020202020204"/>
              <a:cs typeface="Arial" panose="020B0604020202020204"/>
            </a:endParaRPr>
          </a:p>
        </p:txBody>
      </p:sp>
      <p:sp>
        <p:nvSpPr>
          <p:cNvPr id="24" name="object 24"/>
          <p:cNvSpPr/>
          <p:nvPr/>
        </p:nvSpPr>
        <p:spPr>
          <a:xfrm>
            <a:off x="6690101" y="4121707"/>
            <a:ext cx="341948" cy="216694"/>
          </a:xfrm>
          <a:custGeom>
            <a:avLst/>
            <a:gdLst/>
            <a:ahLst/>
            <a:cxnLst/>
            <a:rect l="l" t="t" r="r" b="b"/>
            <a:pathLst>
              <a:path w="455929" h="288925">
                <a:moveTo>
                  <a:pt x="410319" y="0"/>
                </a:moveTo>
                <a:lnTo>
                  <a:pt x="45568" y="0"/>
                </a:lnTo>
                <a:lnTo>
                  <a:pt x="35267" y="1538"/>
                </a:lnTo>
                <a:lnTo>
                  <a:pt x="4262" y="32309"/>
                </a:lnTo>
                <a:lnTo>
                  <a:pt x="0" y="57696"/>
                </a:lnTo>
                <a:lnTo>
                  <a:pt x="0" y="230849"/>
                </a:lnTo>
                <a:lnTo>
                  <a:pt x="17050" y="276224"/>
                </a:lnTo>
                <a:lnTo>
                  <a:pt x="45568" y="288532"/>
                </a:lnTo>
                <a:lnTo>
                  <a:pt x="410319" y="288532"/>
                </a:lnTo>
                <a:lnTo>
                  <a:pt x="446145" y="266992"/>
                </a:lnTo>
                <a:lnTo>
                  <a:pt x="455888" y="230849"/>
                </a:lnTo>
                <a:lnTo>
                  <a:pt x="455888" y="57696"/>
                </a:lnTo>
                <a:lnTo>
                  <a:pt x="438888" y="12308"/>
                </a:lnTo>
                <a:lnTo>
                  <a:pt x="410319" y="0"/>
                </a:lnTo>
                <a:close/>
              </a:path>
            </a:pathLst>
          </a:custGeom>
          <a:solidFill>
            <a:srgbClr val="FFFFFF"/>
          </a:solidFill>
        </p:spPr>
        <p:txBody>
          <a:bodyPr wrap="square" lIns="0" tIns="0" rIns="0" bIns="0" rtlCol="0"/>
          <a:lstStyle/>
          <a:p>
            <a:endParaRPr sz="1350"/>
          </a:p>
        </p:txBody>
      </p:sp>
      <p:sp>
        <p:nvSpPr>
          <p:cNvPr id="25" name="object 25"/>
          <p:cNvSpPr/>
          <p:nvPr/>
        </p:nvSpPr>
        <p:spPr>
          <a:xfrm>
            <a:off x="6690101" y="4121707"/>
            <a:ext cx="341948" cy="216694"/>
          </a:xfrm>
          <a:custGeom>
            <a:avLst/>
            <a:gdLst/>
            <a:ahLst/>
            <a:cxnLst/>
            <a:rect l="l" t="t" r="r" b="b"/>
            <a:pathLst>
              <a:path w="455929" h="288925">
                <a:moveTo>
                  <a:pt x="45568" y="288532"/>
                </a:moveTo>
                <a:lnTo>
                  <a:pt x="410319" y="288532"/>
                </a:lnTo>
                <a:lnTo>
                  <a:pt x="420620" y="286994"/>
                </a:lnTo>
                <a:lnTo>
                  <a:pt x="451625" y="256235"/>
                </a:lnTo>
                <a:lnTo>
                  <a:pt x="455888" y="230849"/>
                </a:lnTo>
                <a:lnTo>
                  <a:pt x="455888" y="57696"/>
                </a:lnTo>
                <a:lnTo>
                  <a:pt x="438888" y="12308"/>
                </a:lnTo>
                <a:lnTo>
                  <a:pt x="410319" y="0"/>
                </a:lnTo>
                <a:lnTo>
                  <a:pt x="45568" y="0"/>
                </a:lnTo>
                <a:lnTo>
                  <a:pt x="9742" y="21539"/>
                </a:lnTo>
                <a:lnTo>
                  <a:pt x="0" y="57696"/>
                </a:lnTo>
                <a:lnTo>
                  <a:pt x="0" y="230849"/>
                </a:lnTo>
                <a:lnTo>
                  <a:pt x="17050" y="276224"/>
                </a:lnTo>
                <a:lnTo>
                  <a:pt x="45568" y="288532"/>
                </a:lnTo>
                <a:close/>
              </a:path>
            </a:pathLst>
          </a:custGeom>
          <a:ln w="4331">
            <a:solidFill>
              <a:srgbClr val="000000"/>
            </a:solidFill>
          </a:ln>
        </p:spPr>
        <p:txBody>
          <a:bodyPr wrap="square" lIns="0" tIns="0" rIns="0" bIns="0" rtlCol="0"/>
          <a:lstStyle/>
          <a:p>
            <a:endParaRPr sz="1350"/>
          </a:p>
        </p:txBody>
      </p:sp>
      <p:sp>
        <p:nvSpPr>
          <p:cNvPr id="26" name="object 26"/>
          <p:cNvSpPr txBox="1"/>
          <p:nvPr/>
        </p:nvSpPr>
        <p:spPr>
          <a:xfrm>
            <a:off x="6717949" y="4145189"/>
            <a:ext cx="286226" cy="147955"/>
          </a:xfrm>
          <a:prstGeom prst="rect">
            <a:avLst/>
          </a:prstGeom>
        </p:spPr>
        <p:txBody>
          <a:bodyPr vert="horz" wrap="square" lIns="0" tIns="10001" rIns="0" bIns="0" rtlCol="0">
            <a:spAutoFit/>
          </a:bodyPr>
          <a:lstStyle/>
          <a:p>
            <a:pPr marL="130810" marR="5080" indent="-118745">
              <a:lnSpc>
                <a:spcPct val="100000"/>
              </a:lnSpc>
              <a:spcBef>
                <a:spcPts val="105"/>
              </a:spcBef>
            </a:pPr>
            <a:r>
              <a:rPr sz="450" spc="-60" dirty="0">
                <a:latin typeface="Arial" panose="020B0604020202020204"/>
                <a:cs typeface="Arial" panose="020B0604020202020204"/>
              </a:rPr>
              <a:t>Issue</a:t>
            </a:r>
            <a:r>
              <a:rPr sz="450" spc="-100" dirty="0">
                <a:latin typeface="Arial" panose="020B0604020202020204"/>
                <a:cs typeface="Arial" panose="020B0604020202020204"/>
              </a:rPr>
              <a:t> </a:t>
            </a:r>
            <a:r>
              <a:rPr sz="450" spc="-50" dirty="0">
                <a:latin typeface="Arial" panose="020B0604020202020204"/>
                <a:cs typeface="Arial" panose="020B0604020202020204"/>
              </a:rPr>
              <a:t>identity  </a:t>
            </a:r>
            <a:r>
              <a:rPr sz="450" spc="-60" dirty="0">
                <a:latin typeface="Arial" panose="020B0604020202020204"/>
                <a:cs typeface="Arial" panose="020B0604020202020204"/>
              </a:rPr>
              <a:t>card</a:t>
            </a:r>
            <a:endParaRPr sz="450">
              <a:latin typeface="Arial" panose="020B0604020202020204"/>
              <a:cs typeface="Arial" panose="020B0604020202020204"/>
            </a:endParaRPr>
          </a:p>
        </p:txBody>
      </p:sp>
      <p:sp>
        <p:nvSpPr>
          <p:cNvPr id="27" name="object 27"/>
          <p:cNvSpPr/>
          <p:nvPr/>
        </p:nvSpPr>
        <p:spPr>
          <a:xfrm>
            <a:off x="7442362" y="3645471"/>
            <a:ext cx="341948" cy="216694"/>
          </a:xfrm>
          <a:custGeom>
            <a:avLst/>
            <a:gdLst/>
            <a:ahLst/>
            <a:cxnLst/>
            <a:rect l="l" t="t" r="r" b="b"/>
            <a:pathLst>
              <a:path w="455929" h="288925">
                <a:moveTo>
                  <a:pt x="410319" y="0"/>
                </a:moveTo>
                <a:lnTo>
                  <a:pt x="45568" y="0"/>
                </a:lnTo>
                <a:lnTo>
                  <a:pt x="35267" y="1538"/>
                </a:lnTo>
                <a:lnTo>
                  <a:pt x="4262" y="32309"/>
                </a:lnTo>
                <a:lnTo>
                  <a:pt x="0" y="57696"/>
                </a:lnTo>
                <a:lnTo>
                  <a:pt x="0" y="230849"/>
                </a:lnTo>
                <a:lnTo>
                  <a:pt x="16999" y="276237"/>
                </a:lnTo>
                <a:lnTo>
                  <a:pt x="45568" y="288545"/>
                </a:lnTo>
                <a:lnTo>
                  <a:pt x="410319" y="288545"/>
                </a:lnTo>
                <a:lnTo>
                  <a:pt x="446145" y="267005"/>
                </a:lnTo>
                <a:lnTo>
                  <a:pt x="455888" y="230849"/>
                </a:lnTo>
                <a:lnTo>
                  <a:pt x="455888" y="57696"/>
                </a:lnTo>
                <a:lnTo>
                  <a:pt x="438838" y="12308"/>
                </a:lnTo>
                <a:lnTo>
                  <a:pt x="410319" y="0"/>
                </a:lnTo>
                <a:close/>
              </a:path>
            </a:pathLst>
          </a:custGeom>
          <a:solidFill>
            <a:srgbClr val="FFFFFF"/>
          </a:solidFill>
        </p:spPr>
        <p:txBody>
          <a:bodyPr wrap="square" lIns="0" tIns="0" rIns="0" bIns="0" rtlCol="0"/>
          <a:lstStyle/>
          <a:p>
            <a:endParaRPr sz="1350"/>
          </a:p>
        </p:txBody>
      </p:sp>
      <p:sp>
        <p:nvSpPr>
          <p:cNvPr id="28" name="object 28"/>
          <p:cNvSpPr/>
          <p:nvPr/>
        </p:nvSpPr>
        <p:spPr>
          <a:xfrm>
            <a:off x="7442362" y="3645471"/>
            <a:ext cx="341948" cy="216694"/>
          </a:xfrm>
          <a:custGeom>
            <a:avLst/>
            <a:gdLst/>
            <a:ahLst/>
            <a:cxnLst/>
            <a:rect l="l" t="t" r="r" b="b"/>
            <a:pathLst>
              <a:path w="455929" h="288925">
                <a:moveTo>
                  <a:pt x="45568" y="288545"/>
                </a:moveTo>
                <a:lnTo>
                  <a:pt x="410319" y="288545"/>
                </a:lnTo>
                <a:lnTo>
                  <a:pt x="420620" y="287007"/>
                </a:lnTo>
                <a:lnTo>
                  <a:pt x="451625" y="256235"/>
                </a:lnTo>
                <a:lnTo>
                  <a:pt x="455888" y="230849"/>
                </a:lnTo>
                <a:lnTo>
                  <a:pt x="455888" y="57696"/>
                </a:lnTo>
                <a:lnTo>
                  <a:pt x="438838" y="12308"/>
                </a:lnTo>
                <a:lnTo>
                  <a:pt x="410319" y="0"/>
                </a:lnTo>
                <a:lnTo>
                  <a:pt x="45568" y="0"/>
                </a:lnTo>
                <a:lnTo>
                  <a:pt x="9742" y="21539"/>
                </a:lnTo>
                <a:lnTo>
                  <a:pt x="0" y="57696"/>
                </a:lnTo>
                <a:lnTo>
                  <a:pt x="0" y="230849"/>
                </a:lnTo>
                <a:lnTo>
                  <a:pt x="16999" y="276237"/>
                </a:lnTo>
                <a:lnTo>
                  <a:pt x="45568" y="288545"/>
                </a:lnTo>
                <a:close/>
              </a:path>
            </a:pathLst>
          </a:custGeom>
          <a:ln w="4331">
            <a:solidFill>
              <a:srgbClr val="000000"/>
            </a:solidFill>
          </a:ln>
        </p:spPr>
        <p:txBody>
          <a:bodyPr wrap="square" lIns="0" tIns="0" rIns="0" bIns="0" rtlCol="0"/>
          <a:lstStyle/>
          <a:p>
            <a:endParaRPr sz="1350"/>
          </a:p>
        </p:txBody>
      </p:sp>
      <p:sp>
        <p:nvSpPr>
          <p:cNvPr id="29" name="object 29"/>
          <p:cNvSpPr txBox="1"/>
          <p:nvPr/>
        </p:nvSpPr>
        <p:spPr>
          <a:xfrm>
            <a:off x="7458830" y="3703619"/>
            <a:ext cx="308610" cy="78740"/>
          </a:xfrm>
          <a:prstGeom prst="rect">
            <a:avLst/>
          </a:prstGeom>
        </p:spPr>
        <p:txBody>
          <a:bodyPr vert="horz" wrap="square" lIns="0" tIns="10001" rIns="0" bIns="0" rtlCol="0">
            <a:spAutoFit/>
          </a:bodyPr>
          <a:lstStyle/>
          <a:p>
            <a:pPr marL="12700">
              <a:lnSpc>
                <a:spcPct val="100000"/>
              </a:lnSpc>
              <a:spcBef>
                <a:spcPts val="105"/>
              </a:spcBef>
            </a:pPr>
            <a:r>
              <a:rPr sz="450" spc="-65" dirty="0">
                <a:latin typeface="Arial" panose="020B0604020202020204"/>
                <a:cs typeface="Arial" panose="020B0604020202020204"/>
              </a:rPr>
              <a:t>Medical</a:t>
            </a:r>
            <a:r>
              <a:rPr sz="450" spc="-70" dirty="0">
                <a:latin typeface="Arial" panose="020B0604020202020204"/>
                <a:cs typeface="Arial" panose="020B0604020202020204"/>
              </a:rPr>
              <a:t> </a:t>
            </a:r>
            <a:r>
              <a:rPr sz="450" spc="-65" dirty="0">
                <a:latin typeface="Arial" panose="020B0604020202020204"/>
                <a:cs typeface="Arial" panose="020B0604020202020204"/>
              </a:rPr>
              <a:t>check</a:t>
            </a:r>
            <a:endParaRPr sz="450">
              <a:latin typeface="Arial" panose="020B0604020202020204"/>
              <a:cs typeface="Arial" panose="020B0604020202020204"/>
            </a:endParaRPr>
          </a:p>
        </p:txBody>
      </p:sp>
      <p:sp>
        <p:nvSpPr>
          <p:cNvPr id="30" name="object 30"/>
          <p:cNvSpPr/>
          <p:nvPr/>
        </p:nvSpPr>
        <p:spPr>
          <a:xfrm>
            <a:off x="6416575" y="3558783"/>
            <a:ext cx="1436370" cy="0"/>
          </a:xfrm>
          <a:custGeom>
            <a:avLst/>
            <a:gdLst/>
            <a:ahLst/>
            <a:cxnLst/>
            <a:rect l="l" t="t" r="r" b="b"/>
            <a:pathLst>
              <a:path w="1915159">
                <a:moveTo>
                  <a:pt x="0" y="0"/>
                </a:moveTo>
                <a:lnTo>
                  <a:pt x="1914741" y="0"/>
                </a:lnTo>
              </a:path>
            </a:pathLst>
          </a:custGeom>
          <a:ln w="13818">
            <a:solidFill>
              <a:srgbClr val="808080"/>
            </a:solidFill>
          </a:ln>
        </p:spPr>
        <p:txBody>
          <a:bodyPr wrap="square" lIns="0" tIns="0" rIns="0" bIns="0" rtlCol="0"/>
          <a:lstStyle/>
          <a:p>
            <a:endParaRPr sz="1350"/>
          </a:p>
        </p:txBody>
      </p:sp>
      <p:sp>
        <p:nvSpPr>
          <p:cNvPr id="31" name="object 31"/>
          <p:cNvSpPr/>
          <p:nvPr/>
        </p:nvSpPr>
        <p:spPr>
          <a:xfrm>
            <a:off x="6416575" y="3948425"/>
            <a:ext cx="1436370" cy="0"/>
          </a:xfrm>
          <a:custGeom>
            <a:avLst/>
            <a:gdLst/>
            <a:ahLst/>
            <a:cxnLst/>
            <a:rect l="l" t="t" r="r" b="b"/>
            <a:pathLst>
              <a:path w="1915159">
                <a:moveTo>
                  <a:pt x="0" y="0"/>
                </a:moveTo>
                <a:lnTo>
                  <a:pt x="1914741" y="0"/>
                </a:lnTo>
              </a:path>
            </a:pathLst>
          </a:custGeom>
          <a:ln w="13818">
            <a:solidFill>
              <a:srgbClr val="808080"/>
            </a:solidFill>
          </a:ln>
        </p:spPr>
        <p:txBody>
          <a:bodyPr wrap="square" lIns="0" tIns="0" rIns="0" bIns="0" rtlCol="0"/>
          <a:lstStyle/>
          <a:p>
            <a:endParaRPr sz="1350"/>
          </a:p>
        </p:txBody>
      </p:sp>
      <p:sp>
        <p:nvSpPr>
          <p:cNvPr id="32" name="object 32"/>
          <p:cNvSpPr/>
          <p:nvPr/>
        </p:nvSpPr>
        <p:spPr>
          <a:xfrm>
            <a:off x="6553280" y="3299102"/>
            <a:ext cx="581501" cy="236220"/>
          </a:xfrm>
          <a:custGeom>
            <a:avLst/>
            <a:gdLst/>
            <a:ahLst/>
            <a:cxnLst/>
            <a:rect l="l" t="t" r="r" b="b"/>
            <a:pathLst>
              <a:path w="775334" h="314960">
                <a:moveTo>
                  <a:pt x="0" y="0"/>
                </a:moveTo>
                <a:lnTo>
                  <a:pt x="775020" y="0"/>
                </a:lnTo>
                <a:lnTo>
                  <a:pt x="775020" y="314701"/>
                </a:lnTo>
              </a:path>
            </a:pathLst>
          </a:custGeom>
          <a:ln w="4470">
            <a:solidFill>
              <a:srgbClr val="000000"/>
            </a:solidFill>
          </a:ln>
        </p:spPr>
        <p:txBody>
          <a:bodyPr wrap="square" lIns="0" tIns="0" rIns="0" bIns="0" rtlCol="0"/>
          <a:lstStyle/>
          <a:p>
            <a:endParaRPr sz="1350"/>
          </a:p>
        </p:txBody>
      </p:sp>
      <p:sp>
        <p:nvSpPr>
          <p:cNvPr id="33" name="object 33"/>
          <p:cNvSpPr/>
          <p:nvPr/>
        </p:nvSpPr>
        <p:spPr>
          <a:xfrm>
            <a:off x="7122253" y="3527627"/>
            <a:ext cx="24765" cy="31433"/>
          </a:xfrm>
          <a:custGeom>
            <a:avLst/>
            <a:gdLst/>
            <a:ahLst/>
            <a:cxnLst/>
            <a:rect l="l" t="t" r="r" b="b"/>
            <a:pathLst>
              <a:path w="33020" h="41910">
                <a:moveTo>
                  <a:pt x="0" y="0"/>
                </a:moveTo>
                <a:lnTo>
                  <a:pt x="16390" y="41541"/>
                </a:lnTo>
                <a:lnTo>
                  <a:pt x="31095" y="4615"/>
                </a:lnTo>
                <a:lnTo>
                  <a:pt x="16390" y="4615"/>
                </a:lnTo>
                <a:lnTo>
                  <a:pt x="7916" y="3846"/>
                </a:lnTo>
                <a:lnTo>
                  <a:pt x="0" y="0"/>
                </a:lnTo>
                <a:close/>
              </a:path>
              <a:path w="33020" h="41910">
                <a:moveTo>
                  <a:pt x="32933" y="0"/>
                </a:moveTo>
                <a:lnTo>
                  <a:pt x="25017" y="3846"/>
                </a:lnTo>
                <a:lnTo>
                  <a:pt x="16390" y="4615"/>
                </a:lnTo>
                <a:lnTo>
                  <a:pt x="31095" y="4615"/>
                </a:lnTo>
                <a:lnTo>
                  <a:pt x="32933" y="0"/>
                </a:lnTo>
                <a:close/>
              </a:path>
            </a:pathLst>
          </a:custGeom>
          <a:solidFill>
            <a:srgbClr val="000000"/>
          </a:solidFill>
        </p:spPr>
        <p:txBody>
          <a:bodyPr wrap="square" lIns="0" tIns="0" rIns="0" bIns="0" rtlCol="0"/>
          <a:lstStyle/>
          <a:p>
            <a:endParaRPr sz="1350"/>
          </a:p>
        </p:txBody>
      </p:sp>
      <p:sp>
        <p:nvSpPr>
          <p:cNvPr id="34" name="object 34"/>
          <p:cNvSpPr/>
          <p:nvPr/>
        </p:nvSpPr>
        <p:spPr>
          <a:xfrm>
            <a:off x="6621671" y="3558783"/>
            <a:ext cx="0" cy="63341"/>
          </a:xfrm>
          <a:custGeom>
            <a:avLst/>
            <a:gdLst/>
            <a:ahLst/>
            <a:cxnLst/>
            <a:rect l="l" t="t" r="r" b="b"/>
            <a:pathLst>
              <a:path h="84454">
                <a:moveTo>
                  <a:pt x="0" y="0"/>
                </a:moveTo>
                <a:lnTo>
                  <a:pt x="0" y="84044"/>
                </a:lnTo>
              </a:path>
            </a:pathLst>
          </a:custGeom>
          <a:ln w="3645">
            <a:solidFill>
              <a:srgbClr val="000000"/>
            </a:solidFill>
          </a:ln>
        </p:spPr>
        <p:txBody>
          <a:bodyPr wrap="square" lIns="0" tIns="0" rIns="0" bIns="0" rtlCol="0"/>
          <a:lstStyle/>
          <a:p>
            <a:endParaRPr sz="1350"/>
          </a:p>
        </p:txBody>
      </p:sp>
      <p:sp>
        <p:nvSpPr>
          <p:cNvPr id="35" name="object 35"/>
          <p:cNvSpPr/>
          <p:nvPr/>
        </p:nvSpPr>
        <p:spPr>
          <a:xfrm>
            <a:off x="6609341" y="3614315"/>
            <a:ext cx="24765" cy="31433"/>
          </a:xfrm>
          <a:custGeom>
            <a:avLst/>
            <a:gdLst/>
            <a:ahLst/>
            <a:cxnLst/>
            <a:rect l="l" t="t" r="r" b="b"/>
            <a:pathLst>
              <a:path w="33020" h="41910">
                <a:moveTo>
                  <a:pt x="0" y="0"/>
                </a:moveTo>
                <a:lnTo>
                  <a:pt x="16441" y="41541"/>
                </a:lnTo>
                <a:lnTo>
                  <a:pt x="31100" y="4615"/>
                </a:lnTo>
                <a:lnTo>
                  <a:pt x="16441" y="4615"/>
                </a:lnTo>
                <a:lnTo>
                  <a:pt x="7916" y="3846"/>
                </a:lnTo>
                <a:lnTo>
                  <a:pt x="0" y="0"/>
                </a:lnTo>
                <a:close/>
              </a:path>
              <a:path w="33020" h="41910">
                <a:moveTo>
                  <a:pt x="32933" y="0"/>
                </a:moveTo>
                <a:lnTo>
                  <a:pt x="24915" y="3846"/>
                </a:lnTo>
                <a:lnTo>
                  <a:pt x="16441" y="4615"/>
                </a:lnTo>
                <a:lnTo>
                  <a:pt x="31100" y="4615"/>
                </a:lnTo>
                <a:lnTo>
                  <a:pt x="32933" y="0"/>
                </a:lnTo>
                <a:close/>
              </a:path>
            </a:pathLst>
          </a:custGeom>
          <a:solidFill>
            <a:srgbClr val="000000"/>
          </a:solidFill>
        </p:spPr>
        <p:txBody>
          <a:bodyPr wrap="square" lIns="0" tIns="0" rIns="0" bIns="0" rtlCol="0"/>
          <a:lstStyle/>
          <a:p>
            <a:endParaRPr sz="1350"/>
          </a:p>
        </p:txBody>
      </p:sp>
      <p:sp>
        <p:nvSpPr>
          <p:cNvPr id="36" name="object 36"/>
          <p:cNvSpPr/>
          <p:nvPr/>
        </p:nvSpPr>
        <p:spPr>
          <a:xfrm>
            <a:off x="7134545" y="3558783"/>
            <a:ext cx="0" cy="63341"/>
          </a:xfrm>
          <a:custGeom>
            <a:avLst/>
            <a:gdLst/>
            <a:ahLst/>
            <a:cxnLst/>
            <a:rect l="l" t="t" r="r" b="b"/>
            <a:pathLst>
              <a:path h="84454">
                <a:moveTo>
                  <a:pt x="0" y="0"/>
                </a:moveTo>
                <a:lnTo>
                  <a:pt x="0" y="84044"/>
                </a:lnTo>
              </a:path>
            </a:pathLst>
          </a:custGeom>
          <a:ln w="3645">
            <a:solidFill>
              <a:srgbClr val="000000"/>
            </a:solidFill>
          </a:ln>
        </p:spPr>
        <p:txBody>
          <a:bodyPr wrap="square" lIns="0" tIns="0" rIns="0" bIns="0" rtlCol="0"/>
          <a:lstStyle/>
          <a:p>
            <a:endParaRPr sz="1350"/>
          </a:p>
        </p:txBody>
      </p:sp>
      <p:sp>
        <p:nvSpPr>
          <p:cNvPr id="37" name="object 37"/>
          <p:cNvSpPr/>
          <p:nvPr/>
        </p:nvSpPr>
        <p:spPr>
          <a:xfrm>
            <a:off x="7122253" y="3614315"/>
            <a:ext cx="24765" cy="31433"/>
          </a:xfrm>
          <a:custGeom>
            <a:avLst/>
            <a:gdLst/>
            <a:ahLst/>
            <a:cxnLst/>
            <a:rect l="l" t="t" r="r" b="b"/>
            <a:pathLst>
              <a:path w="33020" h="41910">
                <a:moveTo>
                  <a:pt x="0" y="0"/>
                </a:moveTo>
                <a:lnTo>
                  <a:pt x="16390" y="41541"/>
                </a:lnTo>
                <a:lnTo>
                  <a:pt x="31095" y="4615"/>
                </a:lnTo>
                <a:lnTo>
                  <a:pt x="16390" y="4615"/>
                </a:lnTo>
                <a:lnTo>
                  <a:pt x="7916" y="3846"/>
                </a:lnTo>
                <a:lnTo>
                  <a:pt x="0" y="0"/>
                </a:lnTo>
                <a:close/>
              </a:path>
              <a:path w="33020" h="41910">
                <a:moveTo>
                  <a:pt x="32933" y="0"/>
                </a:moveTo>
                <a:lnTo>
                  <a:pt x="25017" y="3846"/>
                </a:lnTo>
                <a:lnTo>
                  <a:pt x="16390" y="4615"/>
                </a:lnTo>
                <a:lnTo>
                  <a:pt x="31095" y="4615"/>
                </a:lnTo>
                <a:lnTo>
                  <a:pt x="32933" y="0"/>
                </a:lnTo>
                <a:close/>
              </a:path>
            </a:pathLst>
          </a:custGeom>
          <a:solidFill>
            <a:srgbClr val="000000"/>
          </a:solidFill>
        </p:spPr>
        <p:txBody>
          <a:bodyPr wrap="square" lIns="0" tIns="0" rIns="0" bIns="0" rtlCol="0"/>
          <a:lstStyle/>
          <a:p>
            <a:endParaRPr sz="1350"/>
          </a:p>
        </p:txBody>
      </p:sp>
      <p:sp>
        <p:nvSpPr>
          <p:cNvPr id="38" name="object 38"/>
          <p:cNvSpPr/>
          <p:nvPr/>
        </p:nvSpPr>
        <p:spPr>
          <a:xfrm>
            <a:off x="7613282" y="3558783"/>
            <a:ext cx="0" cy="63341"/>
          </a:xfrm>
          <a:custGeom>
            <a:avLst/>
            <a:gdLst/>
            <a:ahLst/>
            <a:cxnLst/>
            <a:rect l="l" t="t" r="r" b="b"/>
            <a:pathLst>
              <a:path h="84454">
                <a:moveTo>
                  <a:pt x="0" y="0"/>
                </a:moveTo>
                <a:lnTo>
                  <a:pt x="0" y="84044"/>
                </a:lnTo>
              </a:path>
            </a:pathLst>
          </a:custGeom>
          <a:ln w="3645">
            <a:solidFill>
              <a:srgbClr val="000000"/>
            </a:solidFill>
          </a:ln>
        </p:spPr>
        <p:txBody>
          <a:bodyPr wrap="square" lIns="0" tIns="0" rIns="0" bIns="0" rtlCol="0"/>
          <a:lstStyle/>
          <a:p>
            <a:endParaRPr sz="1350"/>
          </a:p>
        </p:txBody>
      </p:sp>
      <p:sp>
        <p:nvSpPr>
          <p:cNvPr id="39" name="object 39"/>
          <p:cNvSpPr/>
          <p:nvPr/>
        </p:nvSpPr>
        <p:spPr>
          <a:xfrm>
            <a:off x="7600951" y="3614315"/>
            <a:ext cx="24765" cy="31433"/>
          </a:xfrm>
          <a:custGeom>
            <a:avLst/>
            <a:gdLst/>
            <a:ahLst/>
            <a:cxnLst/>
            <a:rect l="l" t="t" r="r" b="b"/>
            <a:pathLst>
              <a:path w="33020" h="41910">
                <a:moveTo>
                  <a:pt x="0" y="0"/>
                </a:moveTo>
                <a:lnTo>
                  <a:pt x="16441" y="41541"/>
                </a:lnTo>
                <a:lnTo>
                  <a:pt x="31010" y="4615"/>
                </a:lnTo>
                <a:lnTo>
                  <a:pt x="16441" y="4615"/>
                </a:lnTo>
                <a:lnTo>
                  <a:pt x="7916" y="3846"/>
                </a:lnTo>
                <a:lnTo>
                  <a:pt x="0" y="0"/>
                </a:lnTo>
                <a:close/>
              </a:path>
              <a:path w="33020" h="41910">
                <a:moveTo>
                  <a:pt x="32831" y="0"/>
                </a:moveTo>
                <a:lnTo>
                  <a:pt x="24915" y="3846"/>
                </a:lnTo>
                <a:lnTo>
                  <a:pt x="16441" y="4615"/>
                </a:lnTo>
                <a:lnTo>
                  <a:pt x="31010" y="4615"/>
                </a:lnTo>
                <a:lnTo>
                  <a:pt x="32831" y="0"/>
                </a:lnTo>
                <a:close/>
              </a:path>
            </a:pathLst>
          </a:custGeom>
          <a:solidFill>
            <a:srgbClr val="000000"/>
          </a:solidFill>
        </p:spPr>
        <p:txBody>
          <a:bodyPr wrap="square" lIns="0" tIns="0" rIns="0" bIns="0" rtlCol="0"/>
          <a:lstStyle/>
          <a:p>
            <a:endParaRPr sz="1350"/>
          </a:p>
        </p:txBody>
      </p:sp>
      <p:sp>
        <p:nvSpPr>
          <p:cNvPr id="40" name="object 40"/>
          <p:cNvSpPr/>
          <p:nvPr/>
        </p:nvSpPr>
        <p:spPr>
          <a:xfrm>
            <a:off x="6621671" y="3861881"/>
            <a:ext cx="0" cy="63341"/>
          </a:xfrm>
          <a:custGeom>
            <a:avLst/>
            <a:gdLst/>
            <a:ahLst/>
            <a:cxnLst/>
            <a:rect l="l" t="t" r="r" b="b"/>
            <a:pathLst>
              <a:path h="84454">
                <a:moveTo>
                  <a:pt x="0" y="0"/>
                </a:moveTo>
                <a:lnTo>
                  <a:pt x="0" y="83851"/>
                </a:lnTo>
              </a:path>
            </a:pathLst>
          </a:custGeom>
          <a:ln w="3645">
            <a:solidFill>
              <a:srgbClr val="000000"/>
            </a:solidFill>
          </a:ln>
        </p:spPr>
        <p:txBody>
          <a:bodyPr wrap="square" lIns="0" tIns="0" rIns="0" bIns="0" rtlCol="0"/>
          <a:lstStyle/>
          <a:p>
            <a:endParaRPr sz="1350"/>
          </a:p>
        </p:txBody>
      </p:sp>
      <p:sp>
        <p:nvSpPr>
          <p:cNvPr id="41" name="object 41"/>
          <p:cNvSpPr/>
          <p:nvPr/>
        </p:nvSpPr>
        <p:spPr>
          <a:xfrm>
            <a:off x="6609341" y="3917269"/>
            <a:ext cx="24765" cy="31433"/>
          </a:xfrm>
          <a:custGeom>
            <a:avLst/>
            <a:gdLst/>
            <a:ahLst/>
            <a:cxnLst/>
            <a:rect l="l" t="t" r="r" b="b"/>
            <a:pathLst>
              <a:path w="33020" h="41910">
                <a:moveTo>
                  <a:pt x="0" y="0"/>
                </a:moveTo>
                <a:lnTo>
                  <a:pt x="16441" y="41541"/>
                </a:lnTo>
                <a:lnTo>
                  <a:pt x="31100" y="4615"/>
                </a:lnTo>
                <a:lnTo>
                  <a:pt x="16441" y="4615"/>
                </a:lnTo>
                <a:lnTo>
                  <a:pt x="7916" y="3846"/>
                </a:lnTo>
                <a:lnTo>
                  <a:pt x="0" y="0"/>
                </a:lnTo>
                <a:close/>
              </a:path>
              <a:path w="33020" h="41910">
                <a:moveTo>
                  <a:pt x="32933" y="0"/>
                </a:moveTo>
                <a:lnTo>
                  <a:pt x="24915" y="3846"/>
                </a:lnTo>
                <a:lnTo>
                  <a:pt x="16441" y="4615"/>
                </a:lnTo>
                <a:lnTo>
                  <a:pt x="31100" y="4615"/>
                </a:lnTo>
                <a:lnTo>
                  <a:pt x="32933" y="0"/>
                </a:lnTo>
                <a:close/>
              </a:path>
            </a:pathLst>
          </a:custGeom>
          <a:solidFill>
            <a:srgbClr val="000000"/>
          </a:solidFill>
        </p:spPr>
        <p:txBody>
          <a:bodyPr wrap="square" lIns="0" tIns="0" rIns="0" bIns="0" rtlCol="0"/>
          <a:lstStyle/>
          <a:p>
            <a:endParaRPr sz="1350"/>
          </a:p>
        </p:txBody>
      </p:sp>
      <p:sp>
        <p:nvSpPr>
          <p:cNvPr id="42" name="object 42"/>
          <p:cNvSpPr/>
          <p:nvPr/>
        </p:nvSpPr>
        <p:spPr>
          <a:xfrm>
            <a:off x="7134545" y="3861881"/>
            <a:ext cx="0" cy="63341"/>
          </a:xfrm>
          <a:custGeom>
            <a:avLst/>
            <a:gdLst/>
            <a:ahLst/>
            <a:cxnLst/>
            <a:rect l="l" t="t" r="r" b="b"/>
            <a:pathLst>
              <a:path h="84454">
                <a:moveTo>
                  <a:pt x="0" y="0"/>
                </a:moveTo>
                <a:lnTo>
                  <a:pt x="0" y="83851"/>
                </a:lnTo>
              </a:path>
            </a:pathLst>
          </a:custGeom>
          <a:ln w="3645">
            <a:solidFill>
              <a:srgbClr val="000000"/>
            </a:solidFill>
          </a:ln>
        </p:spPr>
        <p:txBody>
          <a:bodyPr wrap="square" lIns="0" tIns="0" rIns="0" bIns="0" rtlCol="0"/>
          <a:lstStyle/>
          <a:p>
            <a:endParaRPr sz="1350"/>
          </a:p>
        </p:txBody>
      </p:sp>
      <p:sp>
        <p:nvSpPr>
          <p:cNvPr id="43" name="object 43"/>
          <p:cNvSpPr/>
          <p:nvPr/>
        </p:nvSpPr>
        <p:spPr>
          <a:xfrm>
            <a:off x="7122253" y="3917269"/>
            <a:ext cx="24765" cy="31433"/>
          </a:xfrm>
          <a:custGeom>
            <a:avLst/>
            <a:gdLst/>
            <a:ahLst/>
            <a:cxnLst/>
            <a:rect l="l" t="t" r="r" b="b"/>
            <a:pathLst>
              <a:path w="33020" h="41910">
                <a:moveTo>
                  <a:pt x="0" y="0"/>
                </a:moveTo>
                <a:lnTo>
                  <a:pt x="16390" y="41541"/>
                </a:lnTo>
                <a:lnTo>
                  <a:pt x="31095" y="4615"/>
                </a:lnTo>
                <a:lnTo>
                  <a:pt x="16390" y="4615"/>
                </a:lnTo>
                <a:lnTo>
                  <a:pt x="7916" y="3846"/>
                </a:lnTo>
                <a:lnTo>
                  <a:pt x="0" y="0"/>
                </a:lnTo>
                <a:close/>
              </a:path>
              <a:path w="33020" h="41910">
                <a:moveTo>
                  <a:pt x="32933" y="0"/>
                </a:moveTo>
                <a:lnTo>
                  <a:pt x="25017" y="3846"/>
                </a:lnTo>
                <a:lnTo>
                  <a:pt x="16390" y="4615"/>
                </a:lnTo>
                <a:lnTo>
                  <a:pt x="31095" y="4615"/>
                </a:lnTo>
                <a:lnTo>
                  <a:pt x="32933" y="0"/>
                </a:lnTo>
                <a:close/>
              </a:path>
            </a:pathLst>
          </a:custGeom>
          <a:solidFill>
            <a:srgbClr val="000000"/>
          </a:solidFill>
        </p:spPr>
        <p:txBody>
          <a:bodyPr wrap="square" lIns="0" tIns="0" rIns="0" bIns="0" rtlCol="0"/>
          <a:lstStyle/>
          <a:p>
            <a:endParaRPr sz="1350"/>
          </a:p>
        </p:txBody>
      </p:sp>
      <p:sp>
        <p:nvSpPr>
          <p:cNvPr id="44" name="object 44"/>
          <p:cNvSpPr/>
          <p:nvPr/>
        </p:nvSpPr>
        <p:spPr>
          <a:xfrm>
            <a:off x="7613282" y="3861881"/>
            <a:ext cx="0" cy="63341"/>
          </a:xfrm>
          <a:custGeom>
            <a:avLst/>
            <a:gdLst/>
            <a:ahLst/>
            <a:cxnLst/>
            <a:rect l="l" t="t" r="r" b="b"/>
            <a:pathLst>
              <a:path h="84454">
                <a:moveTo>
                  <a:pt x="0" y="0"/>
                </a:moveTo>
                <a:lnTo>
                  <a:pt x="0" y="83851"/>
                </a:lnTo>
              </a:path>
            </a:pathLst>
          </a:custGeom>
          <a:ln w="3645">
            <a:solidFill>
              <a:srgbClr val="000000"/>
            </a:solidFill>
          </a:ln>
        </p:spPr>
        <p:txBody>
          <a:bodyPr wrap="square" lIns="0" tIns="0" rIns="0" bIns="0" rtlCol="0"/>
          <a:lstStyle/>
          <a:p>
            <a:endParaRPr sz="1350"/>
          </a:p>
        </p:txBody>
      </p:sp>
      <p:sp>
        <p:nvSpPr>
          <p:cNvPr id="45" name="object 45"/>
          <p:cNvSpPr/>
          <p:nvPr/>
        </p:nvSpPr>
        <p:spPr>
          <a:xfrm>
            <a:off x="7600951" y="3917269"/>
            <a:ext cx="24765" cy="31433"/>
          </a:xfrm>
          <a:custGeom>
            <a:avLst/>
            <a:gdLst/>
            <a:ahLst/>
            <a:cxnLst/>
            <a:rect l="l" t="t" r="r" b="b"/>
            <a:pathLst>
              <a:path w="33020" h="41910">
                <a:moveTo>
                  <a:pt x="0" y="0"/>
                </a:moveTo>
                <a:lnTo>
                  <a:pt x="16441" y="41541"/>
                </a:lnTo>
                <a:lnTo>
                  <a:pt x="31010" y="4615"/>
                </a:lnTo>
                <a:lnTo>
                  <a:pt x="16441" y="4615"/>
                </a:lnTo>
                <a:lnTo>
                  <a:pt x="7916" y="3846"/>
                </a:lnTo>
                <a:lnTo>
                  <a:pt x="0" y="0"/>
                </a:lnTo>
                <a:close/>
              </a:path>
              <a:path w="33020" h="41910">
                <a:moveTo>
                  <a:pt x="32831" y="0"/>
                </a:moveTo>
                <a:lnTo>
                  <a:pt x="24915" y="3846"/>
                </a:lnTo>
                <a:lnTo>
                  <a:pt x="16441" y="4615"/>
                </a:lnTo>
                <a:lnTo>
                  <a:pt x="31010" y="4615"/>
                </a:lnTo>
                <a:lnTo>
                  <a:pt x="32831" y="0"/>
                </a:lnTo>
                <a:close/>
              </a:path>
            </a:pathLst>
          </a:custGeom>
          <a:solidFill>
            <a:srgbClr val="000000"/>
          </a:solidFill>
        </p:spPr>
        <p:txBody>
          <a:bodyPr wrap="square" lIns="0" tIns="0" rIns="0" bIns="0" rtlCol="0"/>
          <a:lstStyle/>
          <a:p>
            <a:endParaRPr sz="1350"/>
          </a:p>
        </p:txBody>
      </p:sp>
      <p:sp>
        <p:nvSpPr>
          <p:cNvPr id="46" name="object 46"/>
          <p:cNvSpPr/>
          <p:nvPr/>
        </p:nvSpPr>
        <p:spPr>
          <a:xfrm>
            <a:off x="7237190" y="4121707"/>
            <a:ext cx="341948" cy="216694"/>
          </a:xfrm>
          <a:custGeom>
            <a:avLst/>
            <a:gdLst/>
            <a:ahLst/>
            <a:cxnLst/>
            <a:rect l="l" t="t" r="r" b="b"/>
            <a:pathLst>
              <a:path w="455929" h="288925">
                <a:moveTo>
                  <a:pt x="410269" y="0"/>
                </a:moveTo>
                <a:lnTo>
                  <a:pt x="45568" y="0"/>
                </a:lnTo>
                <a:lnTo>
                  <a:pt x="35267" y="1538"/>
                </a:lnTo>
                <a:lnTo>
                  <a:pt x="4262" y="32309"/>
                </a:lnTo>
                <a:lnTo>
                  <a:pt x="0" y="57696"/>
                </a:lnTo>
                <a:lnTo>
                  <a:pt x="0" y="230849"/>
                </a:lnTo>
                <a:lnTo>
                  <a:pt x="16999" y="276224"/>
                </a:lnTo>
                <a:lnTo>
                  <a:pt x="45568" y="288532"/>
                </a:lnTo>
                <a:lnTo>
                  <a:pt x="410269" y="288532"/>
                </a:lnTo>
                <a:lnTo>
                  <a:pt x="446145" y="266992"/>
                </a:lnTo>
                <a:lnTo>
                  <a:pt x="455888" y="230849"/>
                </a:lnTo>
                <a:lnTo>
                  <a:pt x="455888" y="57696"/>
                </a:lnTo>
                <a:lnTo>
                  <a:pt x="438838" y="12308"/>
                </a:lnTo>
                <a:lnTo>
                  <a:pt x="410269" y="0"/>
                </a:lnTo>
                <a:close/>
              </a:path>
            </a:pathLst>
          </a:custGeom>
          <a:solidFill>
            <a:srgbClr val="FFFFFF"/>
          </a:solidFill>
        </p:spPr>
        <p:txBody>
          <a:bodyPr wrap="square" lIns="0" tIns="0" rIns="0" bIns="0" rtlCol="0"/>
          <a:lstStyle/>
          <a:p>
            <a:endParaRPr sz="1350"/>
          </a:p>
        </p:txBody>
      </p:sp>
      <p:sp>
        <p:nvSpPr>
          <p:cNvPr id="47" name="object 47"/>
          <p:cNvSpPr/>
          <p:nvPr/>
        </p:nvSpPr>
        <p:spPr>
          <a:xfrm>
            <a:off x="7237190" y="4121707"/>
            <a:ext cx="341948" cy="216694"/>
          </a:xfrm>
          <a:custGeom>
            <a:avLst/>
            <a:gdLst/>
            <a:ahLst/>
            <a:cxnLst/>
            <a:rect l="l" t="t" r="r" b="b"/>
            <a:pathLst>
              <a:path w="455929" h="288925">
                <a:moveTo>
                  <a:pt x="45568" y="288532"/>
                </a:moveTo>
                <a:lnTo>
                  <a:pt x="410269" y="288532"/>
                </a:lnTo>
                <a:lnTo>
                  <a:pt x="420620" y="286994"/>
                </a:lnTo>
                <a:lnTo>
                  <a:pt x="451625" y="256235"/>
                </a:lnTo>
                <a:lnTo>
                  <a:pt x="455888" y="230849"/>
                </a:lnTo>
                <a:lnTo>
                  <a:pt x="455888" y="57696"/>
                </a:lnTo>
                <a:lnTo>
                  <a:pt x="438838" y="12308"/>
                </a:lnTo>
                <a:lnTo>
                  <a:pt x="410269" y="0"/>
                </a:lnTo>
                <a:lnTo>
                  <a:pt x="45568" y="0"/>
                </a:lnTo>
                <a:lnTo>
                  <a:pt x="9742" y="21539"/>
                </a:lnTo>
                <a:lnTo>
                  <a:pt x="0" y="57696"/>
                </a:lnTo>
                <a:lnTo>
                  <a:pt x="0" y="230849"/>
                </a:lnTo>
                <a:lnTo>
                  <a:pt x="16999" y="276224"/>
                </a:lnTo>
                <a:lnTo>
                  <a:pt x="45568" y="288532"/>
                </a:lnTo>
                <a:close/>
              </a:path>
            </a:pathLst>
          </a:custGeom>
          <a:ln w="4331">
            <a:solidFill>
              <a:srgbClr val="000000"/>
            </a:solidFill>
          </a:ln>
        </p:spPr>
        <p:txBody>
          <a:bodyPr wrap="square" lIns="0" tIns="0" rIns="0" bIns="0" rtlCol="0"/>
          <a:lstStyle/>
          <a:p>
            <a:endParaRPr sz="1350"/>
          </a:p>
        </p:txBody>
      </p:sp>
      <p:sp>
        <p:nvSpPr>
          <p:cNvPr id="48" name="object 48"/>
          <p:cNvSpPr txBox="1"/>
          <p:nvPr/>
        </p:nvSpPr>
        <p:spPr>
          <a:xfrm>
            <a:off x="7275504" y="4145189"/>
            <a:ext cx="265271" cy="147955"/>
          </a:xfrm>
          <a:prstGeom prst="rect">
            <a:avLst/>
          </a:prstGeom>
        </p:spPr>
        <p:txBody>
          <a:bodyPr vert="horz" wrap="square" lIns="0" tIns="10001" rIns="0" bIns="0" rtlCol="0">
            <a:spAutoFit/>
          </a:bodyPr>
          <a:lstStyle/>
          <a:p>
            <a:pPr marL="116840" marR="5080" indent="-104775">
              <a:lnSpc>
                <a:spcPct val="100000"/>
              </a:lnSpc>
              <a:spcBef>
                <a:spcPts val="105"/>
              </a:spcBef>
            </a:pPr>
            <a:r>
              <a:rPr sz="450" spc="-60" dirty="0">
                <a:latin typeface="Arial" panose="020B0604020202020204"/>
                <a:cs typeface="Arial" panose="020B0604020202020204"/>
              </a:rPr>
              <a:t>Issue</a:t>
            </a:r>
            <a:r>
              <a:rPr sz="450" spc="-100" dirty="0">
                <a:latin typeface="Arial" panose="020B0604020202020204"/>
                <a:cs typeface="Arial" panose="020B0604020202020204"/>
              </a:rPr>
              <a:t> </a:t>
            </a:r>
            <a:r>
              <a:rPr sz="450" spc="-50" dirty="0">
                <a:latin typeface="Arial" panose="020B0604020202020204"/>
                <a:cs typeface="Arial" panose="020B0604020202020204"/>
              </a:rPr>
              <a:t>library  </a:t>
            </a:r>
            <a:r>
              <a:rPr sz="450" spc="-60" dirty="0">
                <a:latin typeface="Arial" panose="020B0604020202020204"/>
                <a:cs typeface="Arial" panose="020B0604020202020204"/>
              </a:rPr>
              <a:t>card</a:t>
            </a:r>
            <a:endParaRPr sz="450">
              <a:latin typeface="Arial" panose="020B0604020202020204"/>
              <a:cs typeface="Arial" panose="020B0604020202020204"/>
            </a:endParaRPr>
          </a:p>
        </p:txBody>
      </p:sp>
      <p:sp>
        <p:nvSpPr>
          <p:cNvPr id="49" name="object 49"/>
          <p:cNvSpPr/>
          <p:nvPr/>
        </p:nvSpPr>
        <p:spPr>
          <a:xfrm>
            <a:off x="6861020" y="3948425"/>
            <a:ext cx="0" cy="150019"/>
          </a:xfrm>
          <a:custGeom>
            <a:avLst/>
            <a:gdLst/>
            <a:ahLst/>
            <a:cxnLst/>
            <a:rect l="l" t="t" r="r" b="b"/>
            <a:pathLst>
              <a:path h="200025">
                <a:moveTo>
                  <a:pt x="0" y="0"/>
                </a:moveTo>
                <a:lnTo>
                  <a:pt x="0" y="199501"/>
                </a:lnTo>
              </a:path>
            </a:pathLst>
          </a:custGeom>
          <a:ln w="3645">
            <a:solidFill>
              <a:srgbClr val="000000"/>
            </a:solidFill>
          </a:ln>
        </p:spPr>
        <p:txBody>
          <a:bodyPr wrap="square" lIns="0" tIns="0" rIns="0" bIns="0" rtlCol="0"/>
          <a:lstStyle/>
          <a:p>
            <a:endParaRPr sz="1350"/>
          </a:p>
        </p:txBody>
      </p:sp>
      <p:sp>
        <p:nvSpPr>
          <p:cNvPr id="50" name="object 50"/>
          <p:cNvSpPr/>
          <p:nvPr/>
        </p:nvSpPr>
        <p:spPr>
          <a:xfrm>
            <a:off x="6848728" y="4090550"/>
            <a:ext cx="24765" cy="31433"/>
          </a:xfrm>
          <a:custGeom>
            <a:avLst/>
            <a:gdLst/>
            <a:ahLst/>
            <a:cxnLst/>
            <a:rect l="l" t="t" r="r" b="b"/>
            <a:pathLst>
              <a:path w="33020" h="41910">
                <a:moveTo>
                  <a:pt x="0" y="0"/>
                </a:moveTo>
                <a:lnTo>
                  <a:pt x="16390" y="41541"/>
                </a:lnTo>
                <a:lnTo>
                  <a:pt x="30959" y="4615"/>
                </a:lnTo>
                <a:lnTo>
                  <a:pt x="16390" y="4615"/>
                </a:lnTo>
                <a:lnTo>
                  <a:pt x="7865" y="3846"/>
                </a:lnTo>
                <a:lnTo>
                  <a:pt x="0" y="0"/>
                </a:lnTo>
                <a:close/>
              </a:path>
              <a:path w="33020" h="41910">
                <a:moveTo>
                  <a:pt x="32780" y="0"/>
                </a:moveTo>
                <a:lnTo>
                  <a:pt x="24915" y="3846"/>
                </a:lnTo>
                <a:lnTo>
                  <a:pt x="16390" y="4615"/>
                </a:lnTo>
                <a:lnTo>
                  <a:pt x="30959" y="4615"/>
                </a:lnTo>
                <a:lnTo>
                  <a:pt x="32780" y="0"/>
                </a:lnTo>
                <a:close/>
              </a:path>
            </a:pathLst>
          </a:custGeom>
          <a:solidFill>
            <a:srgbClr val="000000"/>
          </a:solidFill>
        </p:spPr>
        <p:txBody>
          <a:bodyPr wrap="square" lIns="0" tIns="0" rIns="0" bIns="0" rtlCol="0"/>
          <a:lstStyle/>
          <a:p>
            <a:endParaRPr sz="1350"/>
          </a:p>
        </p:txBody>
      </p:sp>
      <p:sp>
        <p:nvSpPr>
          <p:cNvPr id="51" name="object 51"/>
          <p:cNvSpPr/>
          <p:nvPr/>
        </p:nvSpPr>
        <p:spPr>
          <a:xfrm>
            <a:off x="7408185" y="3948425"/>
            <a:ext cx="0" cy="150019"/>
          </a:xfrm>
          <a:custGeom>
            <a:avLst/>
            <a:gdLst/>
            <a:ahLst/>
            <a:cxnLst/>
            <a:rect l="l" t="t" r="r" b="b"/>
            <a:pathLst>
              <a:path h="200025">
                <a:moveTo>
                  <a:pt x="0" y="0"/>
                </a:moveTo>
                <a:lnTo>
                  <a:pt x="0" y="199501"/>
                </a:lnTo>
              </a:path>
            </a:pathLst>
          </a:custGeom>
          <a:ln w="3645">
            <a:solidFill>
              <a:srgbClr val="000000"/>
            </a:solidFill>
          </a:ln>
        </p:spPr>
        <p:txBody>
          <a:bodyPr wrap="square" lIns="0" tIns="0" rIns="0" bIns="0" rtlCol="0"/>
          <a:lstStyle/>
          <a:p>
            <a:endParaRPr sz="1350"/>
          </a:p>
        </p:txBody>
      </p:sp>
      <p:sp>
        <p:nvSpPr>
          <p:cNvPr id="52" name="object 52"/>
          <p:cNvSpPr/>
          <p:nvPr/>
        </p:nvSpPr>
        <p:spPr>
          <a:xfrm>
            <a:off x="7395893" y="4090550"/>
            <a:ext cx="24765" cy="31433"/>
          </a:xfrm>
          <a:custGeom>
            <a:avLst/>
            <a:gdLst/>
            <a:ahLst/>
            <a:cxnLst/>
            <a:rect l="l" t="t" r="r" b="b"/>
            <a:pathLst>
              <a:path w="33020" h="41910">
                <a:moveTo>
                  <a:pt x="0" y="0"/>
                </a:moveTo>
                <a:lnTo>
                  <a:pt x="16390" y="41541"/>
                </a:lnTo>
                <a:lnTo>
                  <a:pt x="30959" y="4615"/>
                </a:lnTo>
                <a:lnTo>
                  <a:pt x="16390" y="4615"/>
                </a:lnTo>
                <a:lnTo>
                  <a:pt x="7865" y="3846"/>
                </a:lnTo>
                <a:lnTo>
                  <a:pt x="0" y="0"/>
                </a:lnTo>
                <a:close/>
              </a:path>
              <a:path w="33020" h="41910">
                <a:moveTo>
                  <a:pt x="32780" y="0"/>
                </a:moveTo>
                <a:lnTo>
                  <a:pt x="24915" y="3846"/>
                </a:lnTo>
                <a:lnTo>
                  <a:pt x="16390" y="4615"/>
                </a:lnTo>
                <a:lnTo>
                  <a:pt x="30959" y="4615"/>
                </a:lnTo>
                <a:lnTo>
                  <a:pt x="32780" y="0"/>
                </a:lnTo>
                <a:close/>
              </a:path>
            </a:pathLst>
          </a:custGeom>
          <a:solidFill>
            <a:srgbClr val="000000"/>
          </a:solidFill>
        </p:spPr>
        <p:txBody>
          <a:bodyPr wrap="square" lIns="0" tIns="0" rIns="0" bIns="0" rtlCol="0"/>
          <a:lstStyle/>
          <a:p>
            <a:endParaRPr sz="1350"/>
          </a:p>
        </p:txBody>
      </p:sp>
      <p:sp>
        <p:nvSpPr>
          <p:cNvPr id="53" name="object 53"/>
          <p:cNvSpPr/>
          <p:nvPr/>
        </p:nvSpPr>
        <p:spPr>
          <a:xfrm>
            <a:off x="6861020" y="4338106"/>
            <a:ext cx="171450" cy="173355"/>
          </a:xfrm>
          <a:custGeom>
            <a:avLst/>
            <a:gdLst/>
            <a:ahLst/>
            <a:cxnLst/>
            <a:rect l="l" t="t" r="r" b="b"/>
            <a:pathLst>
              <a:path w="228600" h="231139">
                <a:moveTo>
                  <a:pt x="0" y="0"/>
                </a:moveTo>
                <a:lnTo>
                  <a:pt x="0" y="230996"/>
                </a:lnTo>
                <a:lnTo>
                  <a:pt x="227994" y="230996"/>
                </a:lnTo>
              </a:path>
            </a:pathLst>
          </a:custGeom>
          <a:ln w="4119">
            <a:solidFill>
              <a:srgbClr val="000000"/>
            </a:solidFill>
          </a:ln>
        </p:spPr>
        <p:txBody>
          <a:bodyPr wrap="square" lIns="0" tIns="0" rIns="0" bIns="0" rtlCol="0"/>
          <a:lstStyle/>
          <a:p>
            <a:endParaRPr sz="1350"/>
          </a:p>
        </p:txBody>
      </p:sp>
      <p:sp>
        <p:nvSpPr>
          <p:cNvPr id="54" name="object 54"/>
          <p:cNvSpPr/>
          <p:nvPr/>
        </p:nvSpPr>
        <p:spPr>
          <a:xfrm>
            <a:off x="7237190" y="4338106"/>
            <a:ext cx="171450" cy="173355"/>
          </a:xfrm>
          <a:custGeom>
            <a:avLst/>
            <a:gdLst/>
            <a:ahLst/>
            <a:cxnLst/>
            <a:rect l="l" t="t" r="r" b="b"/>
            <a:pathLst>
              <a:path w="228600" h="231139">
                <a:moveTo>
                  <a:pt x="227994" y="0"/>
                </a:moveTo>
                <a:lnTo>
                  <a:pt x="227994" y="230996"/>
                </a:lnTo>
                <a:lnTo>
                  <a:pt x="0" y="230996"/>
                </a:lnTo>
              </a:path>
            </a:pathLst>
          </a:custGeom>
          <a:ln w="4119">
            <a:solidFill>
              <a:srgbClr val="000000"/>
            </a:solidFill>
          </a:ln>
        </p:spPr>
        <p:txBody>
          <a:bodyPr wrap="square" lIns="0" tIns="0" rIns="0" bIns="0" rtlCol="0"/>
          <a:lstStyle/>
          <a:p>
            <a:endParaRPr sz="1350"/>
          </a:p>
        </p:txBody>
      </p:sp>
      <p:sp>
        <p:nvSpPr>
          <p:cNvPr id="55" name="object 55"/>
          <p:cNvSpPr/>
          <p:nvPr/>
        </p:nvSpPr>
        <p:spPr>
          <a:xfrm>
            <a:off x="7100370" y="4468072"/>
            <a:ext cx="68580" cy="86678"/>
          </a:xfrm>
          <a:custGeom>
            <a:avLst/>
            <a:gdLst/>
            <a:ahLst/>
            <a:cxnLst/>
            <a:rect l="l" t="t" r="r" b="b"/>
            <a:pathLst>
              <a:path w="91440" h="115570">
                <a:moveTo>
                  <a:pt x="45568" y="0"/>
                </a:moveTo>
                <a:lnTo>
                  <a:pt x="0" y="57709"/>
                </a:lnTo>
                <a:lnTo>
                  <a:pt x="45568" y="115418"/>
                </a:lnTo>
                <a:lnTo>
                  <a:pt x="91289" y="57709"/>
                </a:lnTo>
                <a:lnTo>
                  <a:pt x="45568" y="0"/>
                </a:lnTo>
                <a:close/>
              </a:path>
            </a:pathLst>
          </a:custGeom>
          <a:solidFill>
            <a:srgbClr val="FFFFFF"/>
          </a:solidFill>
        </p:spPr>
        <p:txBody>
          <a:bodyPr wrap="square" lIns="0" tIns="0" rIns="0" bIns="0" rtlCol="0"/>
          <a:lstStyle/>
          <a:p>
            <a:endParaRPr sz="1350"/>
          </a:p>
        </p:txBody>
      </p:sp>
      <p:sp>
        <p:nvSpPr>
          <p:cNvPr id="56" name="object 56"/>
          <p:cNvSpPr/>
          <p:nvPr/>
        </p:nvSpPr>
        <p:spPr>
          <a:xfrm>
            <a:off x="7100370" y="4468072"/>
            <a:ext cx="68580" cy="86678"/>
          </a:xfrm>
          <a:custGeom>
            <a:avLst/>
            <a:gdLst/>
            <a:ahLst/>
            <a:cxnLst/>
            <a:rect l="l" t="t" r="r" b="b"/>
            <a:pathLst>
              <a:path w="91440" h="115570">
                <a:moveTo>
                  <a:pt x="45568" y="0"/>
                </a:moveTo>
                <a:lnTo>
                  <a:pt x="0" y="57709"/>
                </a:lnTo>
                <a:lnTo>
                  <a:pt x="45568" y="115418"/>
                </a:lnTo>
                <a:lnTo>
                  <a:pt x="91289" y="57709"/>
                </a:lnTo>
                <a:lnTo>
                  <a:pt x="45568" y="0"/>
                </a:lnTo>
                <a:close/>
              </a:path>
            </a:pathLst>
          </a:custGeom>
          <a:ln w="4015">
            <a:solidFill>
              <a:srgbClr val="000000"/>
            </a:solidFill>
          </a:ln>
        </p:spPr>
        <p:txBody>
          <a:bodyPr wrap="square" lIns="0" tIns="0" rIns="0" bIns="0" rtlCol="0"/>
          <a:lstStyle/>
          <a:p>
            <a:endParaRPr sz="1350"/>
          </a:p>
        </p:txBody>
      </p:sp>
      <p:sp>
        <p:nvSpPr>
          <p:cNvPr id="57" name="object 57"/>
          <p:cNvSpPr/>
          <p:nvPr/>
        </p:nvSpPr>
        <p:spPr>
          <a:xfrm>
            <a:off x="7015157" y="4511354"/>
            <a:ext cx="66675" cy="0"/>
          </a:xfrm>
          <a:custGeom>
            <a:avLst/>
            <a:gdLst/>
            <a:ahLst/>
            <a:cxnLst/>
            <a:rect l="l" t="t" r="r" b="b"/>
            <a:pathLst>
              <a:path w="88900">
                <a:moveTo>
                  <a:pt x="0" y="0"/>
                </a:moveTo>
                <a:lnTo>
                  <a:pt x="88701" y="0"/>
                </a:lnTo>
              </a:path>
            </a:pathLst>
          </a:custGeom>
          <a:ln w="4606">
            <a:solidFill>
              <a:srgbClr val="000000"/>
            </a:solidFill>
          </a:ln>
        </p:spPr>
        <p:txBody>
          <a:bodyPr wrap="square" lIns="0" tIns="0" rIns="0" bIns="0" rtlCol="0"/>
          <a:lstStyle/>
          <a:p>
            <a:endParaRPr sz="1350"/>
          </a:p>
        </p:txBody>
      </p:sp>
      <p:sp>
        <p:nvSpPr>
          <p:cNvPr id="58" name="object 58"/>
          <p:cNvSpPr/>
          <p:nvPr/>
        </p:nvSpPr>
        <p:spPr>
          <a:xfrm>
            <a:off x="7075746" y="4495771"/>
            <a:ext cx="24765" cy="31433"/>
          </a:xfrm>
          <a:custGeom>
            <a:avLst/>
            <a:gdLst/>
            <a:ahLst/>
            <a:cxnLst/>
            <a:rect l="l" t="t" r="r" b="b"/>
            <a:pathLst>
              <a:path w="33020" h="41910">
                <a:moveTo>
                  <a:pt x="0" y="0"/>
                </a:moveTo>
                <a:lnTo>
                  <a:pt x="3044" y="10007"/>
                </a:lnTo>
                <a:lnTo>
                  <a:pt x="3653" y="20777"/>
                </a:lnTo>
                <a:lnTo>
                  <a:pt x="3044" y="31553"/>
                </a:lnTo>
                <a:lnTo>
                  <a:pt x="0" y="41554"/>
                </a:lnTo>
                <a:lnTo>
                  <a:pt x="32831" y="20777"/>
                </a:lnTo>
                <a:lnTo>
                  <a:pt x="0" y="0"/>
                </a:lnTo>
                <a:close/>
              </a:path>
            </a:pathLst>
          </a:custGeom>
          <a:solidFill>
            <a:srgbClr val="000000"/>
          </a:solidFill>
        </p:spPr>
        <p:txBody>
          <a:bodyPr wrap="square" lIns="0" tIns="0" rIns="0" bIns="0" rtlCol="0"/>
          <a:lstStyle/>
          <a:p>
            <a:endParaRPr sz="1350"/>
          </a:p>
        </p:txBody>
      </p:sp>
      <p:sp>
        <p:nvSpPr>
          <p:cNvPr id="59" name="object 59"/>
          <p:cNvSpPr/>
          <p:nvPr/>
        </p:nvSpPr>
        <p:spPr>
          <a:xfrm>
            <a:off x="7187523" y="4511354"/>
            <a:ext cx="50006" cy="0"/>
          </a:xfrm>
          <a:custGeom>
            <a:avLst/>
            <a:gdLst/>
            <a:ahLst/>
            <a:cxnLst/>
            <a:rect l="l" t="t" r="r" b="b"/>
            <a:pathLst>
              <a:path w="66675">
                <a:moveTo>
                  <a:pt x="66221" y="0"/>
                </a:moveTo>
                <a:lnTo>
                  <a:pt x="0" y="0"/>
                </a:lnTo>
              </a:path>
            </a:pathLst>
          </a:custGeom>
          <a:ln w="4606">
            <a:solidFill>
              <a:srgbClr val="000000"/>
            </a:solidFill>
          </a:ln>
        </p:spPr>
        <p:txBody>
          <a:bodyPr wrap="square" lIns="0" tIns="0" rIns="0" bIns="0" rtlCol="0"/>
          <a:lstStyle/>
          <a:p>
            <a:endParaRPr sz="1350"/>
          </a:p>
        </p:txBody>
      </p:sp>
      <p:sp>
        <p:nvSpPr>
          <p:cNvPr id="60" name="object 60"/>
          <p:cNvSpPr/>
          <p:nvPr/>
        </p:nvSpPr>
        <p:spPr>
          <a:xfrm>
            <a:off x="7168837" y="4495771"/>
            <a:ext cx="24765" cy="31433"/>
          </a:xfrm>
          <a:custGeom>
            <a:avLst/>
            <a:gdLst/>
            <a:ahLst/>
            <a:cxnLst/>
            <a:rect l="l" t="t" r="r" b="b"/>
            <a:pathLst>
              <a:path w="33020" h="41910">
                <a:moveTo>
                  <a:pt x="32780" y="0"/>
                </a:moveTo>
                <a:lnTo>
                  <a:pt x="0" y="20777"/>
                </a:lnTo>
                <a:lnTo>
                  <a:pt x="32780" y="41554"/>
                </a:lnTo>
                <a:lnTo>
                  <a:pt x="29787" y="31553"/>
                </a:lnTo>
                <a:lnTo>
                  <a:pt x="29178" y="20777"/>
                </a:lnTo>
                <a:lnTo>
                  <a:pt x="29787" y="10007"/>
                </a:lnTo>
                <a:lnTo>
                  <a:pt x="32780" y="0"/>
                </a:lnTo>
                <a:close/>
              </a:path>
            </a:pathLst>
          </a:custGeom>
          <a:solidFill>
            <a:srgbClr val="000000"/>
          </a:solidFill>
        </p:spPr>
        <p:txBody>
          <a:bodyPr wrap="square" lIns="0" tIns="0" rIns="0" bIns="0" rtlCol="0"/>
          <a:lstStyle/>
          <a:p>
            <a:endParaRPr sz="1350"/>
          </a:p>
        </p:txBody>
      </p:sp>
      <p:sp>
        <p:nvSpPr>
          <p:cNvPr id="61" name="object 61"/>
          <p:cNvSpPr/>
          <p:nvPr/>
        </p:nvSpPr>
        <p:spPr>
          <a:xfrm>
            <a:off x="7134546" y="4554635"/>
            <a:ext cx="0" cy="63341"/>
          </a:xfrm>
          <a:custGeom>
            <a:avLst/>
            <a:gdLst/>
            <a:ahLst/>
            <a:cxnLst/>
            <a:rect l="l" t="t" r="r" b="b"/>
            <a:pathLst>
              <a:path h="84454">
                <a:moveTo>
                  <a:pt x="0" y="0"/>
                </a:moveTo>
                <a:lnTo>
                  <a:pt x="0" y="83877"/>
                </a:lnTo>
              </a:path>
            </a:pathLst>
          </a:custGeom>
          <a:ln w="3645">
            <a:solidFill>
              <a:srgbClr val="000000"/>
            </a:solidFill>
          </a:ln>
        </p:spPr>
        <p:txBody>
          <a:bodyPr wrap="square" lIns="0" tIns="0" rIns="0" bIns="0" rtlCol="0"/>
          <a:lstStyle/>
          <a:p>
            <a:endParaRPr sz="1350"/>
          </a:p>
        </p:txBody>
      </p:sp>
      <p:sp>
        <p:nvSpPr>
          <p:cNvPr id="62" name="object 62"/>
          <p:cNvSpPr/>
          <p:nvPr/>
        </p:nvSpPr>
        <p:spPr>
          <a:xfrm>
            <a:off x="7122254" y="4610039"/>
            <a:ext cx="24765" cy="31433"/>
          </a:xfrm>
          <a:custGeom>
            <a:avLst/>
            <a:gdLst/>
            <a:ahLst/>
            <a:cxnLst/>
            <a:rect l="l" t="t" r="r" b="b"/>
            <a:pathLst>
              <a:path w="33020" h="41910">
                <a:moveTo>
                  <a:pt x="0" y="0"/>
                </a:moveTo>
                <a:lnTo>
                  <a:pt x="16390" y="41554"/>
                </a:lnTo>
                <a:lnTo>
                  <a:pt x="31095" y="4615"/>
                </a:lnTo>
                <a:lnTo>
                  <a:pt x="16390" y="4615"/>
                </a:lnTo>
                <a:lnTo>
                  <a:pt x="7916" y="3846"/>
                </a:lnTo>
                <a:lnTo>
                  <a:pt x="0" y="0"/>
                </a:lnTo>
                <a:close/>
              </a:path>
              <a:path w="33020" h="41910">
                <a:moveTo>
                  <a:pt x="32933" y="0"/>
                </a:moveTo>
                <a:lnTo>
                  <a:pt x="25017" y="3846"/>
                </a:lnTo>
                <a:lnTo>
                  <a:pt x="16390" y="4615"/>
                </a:lnTo>
                <a:lnTo>
                  <a:pt x="31095" y="4615"/>
                </a:lnTo>
                <a:lnTo>
                  <a:pt x="32933" y="0"/>
                </a:lnTo>
                <a:close/>
              </a:path>
            </a:pathLst>
          </a:custGeom>
          <a:solidFill>
            <a:srgbClr val="000000"/>
          </a:solidFill>
        </p:spPr>
        <p:txBody>
          <a:bodyPr wrap="square" lIns="0" tIns="0" rIns="0" bIns="0" rtlCol="0"/>
          <a:lstStyle/>
          <a:p>
            <a:endParaRPr sz="1350"/>
          </a:p>
        </p:txBody>
      </p:sp>
      <p:sp>
        <p:nvSpPr>
          <p:cNvPr id="63" name="object 63"/>
          <p:cNvSpPr/>
          <p:nvPr/>
        </p:nvSpPr>
        <p:spPr>
          <a:xfrm>
            <a:off x="7100370" y="4641204"/>
            <a:ext cx="68580" cy="86678"/>
          </a:xfrm>
          <a:custGeom>
            <a:avLst/>
            <a:gdLst/>
            <a:ahLst/>
            <a:cxnLst/>
            <a:rect l="l" t="t" r="r" b="b"/>
            <a:pathLst>
              <a:path w="91440" h="115570">
                <a:moveTo>
                  <a:pt x="45568" y="0"/>
                </a:moveTo>
                <a:lnTo>
                  <a:pt x="9742" y="21546"/>
                </a:lnTo>
                <a:lnTo>
                  <a:pt x="0" y="57709"/>
                </a:lnTo>
                <a:lnTo>
                  <a:pt x="1217" y="70793"/>
                </a:lnTo>
                <a:lnTo>
                  <a:pt x="25524" y="110033"/>
                </a:lnTo>
                <a:lnTo>
                  <a:pt x="45568" y="115418"/>
                </a:lnTo>
                <a:lnTo>
                  <a:pt x="56021" y="113879"/>
                </a:lnTo>
                <a:lnTo>
                  <a:pt x="87026" y="83101"/>
                </a:lnTo>
                <a:lnTo>
                  <a:pt x="91289" y="57709"/>
                </a:lnTo>
                <a:lnTo>
                  <a:pt x="90071" y="44631"/>
                </a:lnTo>
                <a:lnTo>
                  <a:pt x="65764" y="5384"/>
                </a:lnTo>
                <a:lnTo>
                  <a:pt x="45568" y="0"/>
                </a:lnTo>
                <a:close/>
              </a:path>
            </a:pathLst>
          </a:custGeom>
          <a:solidFill>
            <a:srgbClr val="FFFFFF"/>
          </a:solidFill>
        </p:spPr>
        <p:txBody>
          <a:bodyPr wrap="square" lIns="0" tIns="0" rIns="0" bIns="0" rtlCol="0"/>
          <a:lstStyle/>
          <a:p>
            <a:endParaRPr sz="1350"/>
          </a:p>
        </p:txBody>
      </p:sp>
      <p:sp>
        <p:nvSpPr>
          <p:cNvPr id="64" name="object 64"/>
          <p:cNvSpPr/>
          <p:nvPr/>
        </p:nvSpPr>
        <p:spPr>
          <a:xfrm>
            <a:off x="7100370" y="4641204"/>
            <a:ext cx="68580" cy="86678"/>
          </a:xfrm>
          <a:custGeom>
            <a:avLst/>
            <a:gdLst/>
            <a:ahLst/>
            <a:cxnLst/>
            <a:rect l="l" t="t" r="r" b="b"/>
            <a:pathLst>
              <a:path w="91440" h="115570">
                <a:moveTo>
                  <a:pt x="0" y="57709"/>
                </a:moveTo>
                <a:lnTo>
                  <a:pt x="16999" y="12308"/>
                </a:lnTo>
                <a:lnTo>
                  <a:pt x="45568" y="0"/>
                </a:lnTo>
                <a:lnTo>
                  <a:pt x="56021" y="1538"/>
                </a:lnTo>
                <a:lnTo>
                  <a:pt x="87026" y="32316"/>
                </a:lnTo>
                <a:lnTo>
                  <a:pt x="91289" y="57709"/>
                </a:lnTo>
                <a:lnTo>
                  <a:pt x="90071" y="70793"/>
                </a:lnTo>
                <a:lnTo>
                  <a:pt x="65764" y="110033"/>
                </a:lnTo>
                <a:lnTo>
                  <a:pt x="45568" y="115418"/>
                </a:lnTo>
                <a:lnTo>
                  <a:pt x="35267" y="113879"/>
                </a:lnTo>
                <a:lnTo>
                  <a:pt x="4262" y="83101"/>
                </a:lnTo>
                <a:lnTo>
                  <a:pt x="0" y="57709"/>
                </a:lnTo>
                <a:close/>
              </a:path>
            </a:pathLst>
          </a:custGeom>
          <a:ln w="4015">
            <a:solidFill>
              <a:srgbClr val="000000"/>
            </a:solidFill>
          </a:ln>
        </p:spPr>
        <p:txBody>
          <a:bodyPr wrap="square" lIns="0" tIns="0" rIns="0" bIns="0" rtlCol="0"/>
          <a:lstStyle/>
          <a:p>
            <a:endParaRPr sz="1350"/>
          </a:p>
        </p:txBody>
      </p:sp>
      <p:sp>
        <p:nvSpPr>
          <p:cNvPr id="65" name="object 65"/>
          <p:cNvSpPr/>
          <p:nvPr/>
        </p:nvSpPr>
        <p:spPr>
          <a:xfrm>
            <a:off x="7109047" y="4652166"/>
            <a:ext cx="51435" cy="64770"/>
          </a:xfrm>
          <a:custGeom>
            <a:avLst/>
            <a:gdLst/>
            <a:ahLst/>
            <a:cxnLst/>
            <a:rect l="l" t="t" r="r" b="b"/>
            <a:pathLst>
              <a:path w="68579" h="86360">
                <a:moveTo>
                  <a:pt x="33998" y="0"/>
                </a:moveTo>
                <a:lnTo>
                  <a:pt x="1217" y="31553"/>
                </a:lnTo>
                <a:lnTo>
                  <a:pt x="0" y="43092"/>
                </a:lnTo>
                <a:lnTo>
                  <a:pt x="1217" y="54631"/>
                </a:lnTo>
                <a:lnTo>
                  <a:pt x="24915" y="84646"/>
                </a:lnTo>
                <a:lnTo>
                  <a:pt x="33998" y="86185"/>
                </a:lnTo>
                <a:lnTo>
                  <a:pt x="43234" y="84646"/>
                </a:lnTo>
                <a:lnTo>
                  <a:pt x="66931" y="54631"/>
                </a:lnTo>
                <a:lnTo>
                  <a:pt x="68149" y="43092"/>
                </a:lnTo>
                <a:lnTo>
                  <a:pt x="66931" y="31553"/>
                </a:lnTo>
                <a:lnTo>
                  <a:pt x="43234" y="1538"/>
                </a:lnTo>
                <a:lnTo>
                  <a:pt x="33998" y="0"/>
                </a:lnTo>
                <a:close/>
              </a:path>
            </a:pathLst>
          </a:custGeom>
          <a:solidFill>
            <a:srgbClr val="000000"/>
          </a:solidFill>
        </p:spPr>
        <p:txBody>
          <a:bodyPr wrap="square" lIns="0" tIns="0" rIns="0" bIns="0" rtlCol="0"/>
          <a:lstStyle/>
          <a:p>
            <a:endParaRPr sz="1350"/>
          </a:p>
        </p:txBody>
      </p:sp>
      <p:sp>
        <p:nvSpPr>
          <p:cNvPr id="66" name="object 66"/>
          <p:cNvSpPr/>
          <p:nvPr/>
        </p:nvSpPr>
        <p:spPr>
          <a:xfrm>
            <a:off x="7109047" y="4652166"/>
            <a:ext cx="51435" cy="64770"/>
          </a:xfrm>
          <a:custGeom>
            <a:avLst/>
            <a:gdLst/>
            <a:ahLst/>
            <a:cxnLst/>
            <a:rect l="l" t="t" r="r" b="b"/>
            <a:pathLst>
              <a:path w="68579" h="86360">
                <a:moveTo>
                  <a:pt x="0" y="43092"/>
                </a:moveTo>
                <a:lnTo>
                  <a:pt x="16999" y="5391"/>
                </a:lnTo>
                <a:lnTo>
                  <a:pt x="33998" y="0"/>
                </a:lnTo>
                <a:lnTo>
                  <a:pt x="43234" y="1538"/>
                </a:lnTo>
                <a:lnTo>
                  <a:pt x="66931" y="31553"/>
                </a:lnTo>
                <a:lnTo>
                  <a:pt x="68149" y="43092"/>
                </a:lnTo>
                <a:lnTo>
                  <a:pt x="66931" y="54631"/>
                </a:lnTo>
                <a:lnTo>
                  <a:pt x="43234" y="84646"/>
                </a:lnTo>
                <a:lnTo>
                  <a:pt x="33998" y="86185"/>
                </a:lnTo>
                <a:lnTo>
                  <a:pt x="24915" y="84646"/>
                </a:lnTo>
                <a:lnTo>
                  <a:pt x="1217" y="54631"/>
                </a:lnTo>
                <a:lnTo>
                  <a:pt x="0" y="43092"/>
                </a:lnTo>
                <a:close/>
              </a:path>
            </a:pathLst>
          </a:custGeom>
          <a:ln w="4015">
            <a:solidFill>
              <a:srgbClr val="000000"/>
            </a:solidFill>
          </a:ln>
        </p:spPr>
        <p:txBody>
          <a:bodyPr wrap="square" lIns="0" tIns="0" rIns="0" bIns="0" rtlCol="0"/>
          <a:lstStyle/>
          <a:p>
            <a:endParaRPr sz="1350"/>
          </a:p>
        </p:txBody>
      </p:sp>
      <p:sp>
        <p:nvSpPr>
          <p:cNvPr id="67" name="object 67"/>
          <p:cNvSpPr/>
          <p:nvPr/>
        </p:nvSpPr>
        <p:spPr>
          <a:xfrm>
            <a:off x="6177215" y="3472238"/>
            <a:ext cx="23336" cy="7144"/>
          </a:xfrm>
          <a:custGeom>
            <a:avLst/>
            <a:gdLst/>
            <a:ahLst/>
            <a:cxnLst/>
            <a:rect l="l" t="t" r="r" b="b"/>
            <a:pathLst>
              <a:path w="31115" h="9525">
                <a:moveTo>
                  <a:pt x="0" y="0"/>
                </a:moveTo>
                <a:lnTo>
                  <a:pt x="9113" y="3077"/>
                </a:lnTo>
                <a:lnTo>
                  <a:pt x="17014" y="5384"/>
                </a:lnTo>
                <a:lnTo>
                  <a:pt x="23697" y="6923"/>
                </a:lnTo>
                <a:lnTo>
                  <a:pt x="29776" y="9231"/>
                </a:lnTo>
                <a:lnTo>
                  <a:pt x="30989" y="9231"/>
                </a:lnTo>
              </a:path>
            </a:pathLst>
          </a:custGeom>
          <a:ln w="19620">
            <a:solidFill>
              <a:srgbClr val="808080"/>
            </a:solidFill>
          </a:ln>
        </p:spPr>
        <p:txBody>
          <a:bodyPr wrap="square" lIns="0" tIns="0" rIns="0" bIns="0" rtlCol="0"/>
          <a:lstStyle/>
          <a:p>
            <a:endParaRPr sz="1350"/>
          </a:p>
        </p:txBody>
      </p:sp>
      <p:sp>
        <p:nvSpPr>
          <p:cNvPr id="68" name="object 68"/>
          <p:cNvSpPr/>
          <p:nvPr/>
        </p:nvSpPr>
        <p:spPr>
          <a:xfrm>
            <a:off x="6201823" y="3457814"/>
            <a:ext cx="14288" cy="17621"/>
          </a:xfrm>
          <a:custGeom>
            <a:avLst/>
            <a:gdLst/>
            <a:ahLst/>
            <a:cxnLst/>
            <a:rect l="l" t="t" r="r" b="b"/>
            <a:pathLst>
              <a:path w="19050" h="23495">
                <a:moveTo>
                  <a:pt x="18841" y="23078"/>
                </a:moveTo>
                <a:lnTo>
                  <a:pt x="18232" y="22309"/>
                </a:lnTo>
                <a:lnTo>
                  <a:pt x="16410" y="20770"/>
                </a:lnTo>
                <a:lnTo>
                  <a:pt x="15192" y="19232"/>
                </a:lnTo>
                <a:lnTo>
                  <a:pt x="13371" y="17693"/>
                </a:lnTo>
                <a:lnTo>
                  <a:pt x="11549" y="16154"/>
                </a:lnTo>
                <a:lnTo>
                  <a:pt x="9722" y="14616"/>
                </a:lnTo>
                <a:lnTo>
                  <a:pt x="7900" y="13077"/>
                </a:lnTo>
                <a:lnTo>
                  <a:pt x="6079" y="10769"/>
                </a:lnTo>
                <a:lnTo>
                  <a:pt x="4861" y="9231"/>
                </a:lnTo>
                <a:lnTo>
                  <a:pt x="3648" y="8462"/>
                </a:lnTo>
                <a:lnTo>
                  <a:pt x="2430" y="6923"/>
                </a:lnTo>
                <a:lnTo>
                  <a:pt x="1217" y="5384"/>
                </a:lnTo>
                <a:lnTo>
                  <a:pt x="608" y="4615"/>
                </a:lnTo>
                <a:lnTo>
                  <a:pt x="0" y="3846"/>
                </a:lnTo>
                <a:lnTo>
                  <a:pt x="0" y="3077"/>
                </a:lnTo>
                <a:lnTo>
                  <a:pt x="0" y="2307"/>
                </a:lnTo>
                <a:lnTo>
                  <a:pt x="0" y="1538"/>
                </a:lnTo>
                <a:lnTo>
                  <a:pt x="608" y="769"/>
                </a:lnTo>
                <a:lnTo>
                  <a:pt x="1217" y="769"/>
                </a:lnTo>
                <a:lnTo>
                  <a:pt x="1826" y="0"/>
                </a:lnTo>
                <a:lnTo>
                  <a:pt x="2430" y="0"/>
                </a:lnTo>
                <a:lnTo>
                  <a:pt x="3648" y="0"/>
                </a:lnTo>
                <a:lnTo>
                  <a:pt x="4861" y="0"/>
                </a:lnTo>
              </a:path>
            </a:pathLst>
          </a:custGeom>
          <a:ln w="17463">
            <a:solidFill>
              <a:srgbClr val="808080"/>
            </a:solidFill>
          </a:ln>
        </p:spPr>
        <p:txBody>
          <a:bodyPr wrap="square" lIns="0" tIns="0" rIns="0" bIns="0" rtlCol="0"/>
          <a:lstStyle/>
          <a:p>
            <a:endParaRPr sz="1350"/>
          </a:p>
        </p:txBody>
      </p:sp>
      <p:sp>
        <p:nvSpPr>
          <p:cNvPr id="69" name="object 69"/>
          <p:cNvSpPr/>
          <p:nvPr/>
        </p:nvSpPr>
        <p:spPr>
          <a:xfrm>
            <a:off x="6228715" y="3460122"/>
            <a:ext cx="23336" cy="3810"/>
          </a:xfrm>
          <a:custGeom>
            <a:avLst/>
            <a:gdLst/>
            <a:ahLst/>
            <a:cxnLst/>
            <a:rect l="l" t="t" r="r" b="b"/>
            <a:pathLst>
              <a:path w="31115" h="5079">
                <a:moveTo>
                  <a:pt x="0" y="0"/>
                </a:moveTo>
                <a:lnTo>
                  <a:pt x="1821" y="769"/>
                </a:lnTo>
                <a:lnTo>
                  <a:pt x="4252" y="769"/>
                </a:lnTo>
                <a:lnTo>
                  <a:pt x="6683" y="1538"/>
                </a:lnTo>
                <a:lnTo>
                  <a:pt x="30989" y="4615"/>
                </a:lnTo>
              </a:path>
            </a:pathLst>
          </a:custGeom>
          <a:ln w="19869">
            <a:solidFill>
              <a:srgbClr val="808080"/>
            </a:solidFill>
          </a:ln>
        </p:spPr>
        <p:txBody>
          <a:bodyPr wrap="square" lIns="0" tIns="0" rIns="0" bIns="0" rtlCol="0"/>
          <a:lstStyle/>
          <a:p>
            <a:endParaRPr sz="1350"/>
          </a:p>
        </p:txBody>
      </p:sp>
      <p:sp>
        <p:nvSpPr>
          <p:cNvPr id="70" name="object 70"/>
          <p:cNvSpPr/>
          <p:nvPr/>
        </p:nvSpPr>
        <p:spPr>
          <a:xfrm>
            <a:off x="6275656" y="3467045"/>
            <a:ext cx="23813" cy="2381"/>
          </a:xfrm>
          <a:custGeom>
            <a:avLst/>
            <a:gdLst/>
            <a:ahLst/>
            <a:cxnLst/>
            <a:rect l="l" t="t" r="r" b="b"/>
            <a:pathLst>
              <a:path w="31750" h="3175">
                <a:moveTo>
                  <a:pt x="0" y="0"/>
                </a:moveTo>
                <a:lnTo>
                  <a:pt x="9113" y="1538"/>
                </a:lnTo>
                <a:lnTo>
                  <a:pt x="31598" y="3077"/>
                </a:lnTo>
              </a:path>
            </a:pathLst>
          </a:custGeom>
          <a:ln w="19920">
            <a:solidFill>
              <a:srgbClr val="808080"/>
            </a:solidFill>
          </a:ln>
        </p:spPr>
        <p:txBody>
          <a:bodyPr wrap="square" lIns="0" tIns="0" rIns="0" bIns="0" rtlCol="0"/>
          <a:lstStyle/>
          <a:p>
            <a:endParaRPr sz="1350"/>
          </a:p>
        </p:txBody>
      </p:sp>
      <p:sp>
        <p:nvSpPr>
          <p:cNvPr id="71" name="object 71"/>
          <p:cNvSpPr/>
          <p:nvPr/>
        </p:nvSpPr>
        <p:spPr>
          <a:xfrm>
            <a:off x="6323054" y="3471084"/>
            <a:ext cx="23813" cy="1905"/>
          </a:xfrm>
          <a:custGeom>
            <a:avLst/>
            <a:gdLst/>
            <a:ahLst/>
            <a:cxnLst/>
            <a:rect l="l" t="t" r="r" b="b"/>
            <a:pathLst>
              <a:path w="31750" h="2539">
                <a:moveTo>
                  <a:pt x="0" y="0"/>
                </a:moveTo>
                <a:lnTo>
                  <a:pt x="6683" y="769"/>
                </a:lnTo>
                <a:lnTo>
                  <a:pt x="31598" y="2307"/>
                </a:lnTo>
              </a:path>
            </a:pathLst>
          </a:custGeom>
          <a:ln w="19937">
            <a:solidFill>
              <a:srgbClr val="808080"/>
            </a:solidFill>
          </a:ln>
        </p:spPr>
        <p:txBody>
          <a:bodyPr wrap="square" lIns="0" tIns="0" rIns="0" bIns="0" rtlCol="0"/>
          <a:lstStyle/>
          <a:p>
            <a:endParaRPr sz="1350"/>
          </a:p>
        </p:txBody>
      </p:sp>
      <p:sp>
        <p:nvSpPr>
          <p:cNvPr id="72" name="object 72"/>
          <p:cNvSpPr/>
          <p:nvPr/>
        </p:nvSpPr>
        <p:spPr>
          <a:xfrm>
            <a:off x="6370452" y="3472815"/>
            <a:ext cx="23813" cy="0"/>
          </a:xfrm>
          <a:custGeom>
            <a:avLst/>
            <a:gdLst/>
            <a:ahLst/>
            <a:cxnLst/>
            <a:rect l="l" t="t" r="r" b="b"/>
            <a:pathLst>
              <a:path w="31750">
                <a:moveTo>
                  <a:pt x="0" y="0"/>
                </a:moveTo>
                <a:lnTo>
                  <a:pt x="27447" y="0"/>
                </a:lnTo>
                <a:lnTo>
                  <a:pt x="31710" y="0"/>
                </a:lnTo>
              </a:path>
            </a:pathLst>
          </a:custGeom>
          <a:ln w="19959">
            <a:solidFill>
              <a:srgbClr val="808080"/>
            </a:solidFill>
          </a:ln>
        </p:spPr>
        <p:txBody>
          <a:bodyPr wrap="square" lIns="0" tIns="0" rIns="0" bIns="0" rtlCol="0"/>
          <a:lstStyle/>
          <a:p>
            <a:endParaRPr sz="1350"/>
          </a:p>
        </p:txBody>
      </p:sp>
      <p:sp>
        <p:nvSpPr>
          <p:cNvPr id="73" name="object 73"/>
          <p:cNvSpPr/>
          <p:nvPr/>
        </p:nvSpPr>
        <p:spPr>
          <a:xfrm>
            <a:off x="6417945" y="3471084"/>
            <a:ext cx="23813" cy="1429"/>
          </a:xfrm>
          <a:custGeom>
            <a:avLst/>
            <a:gdLst/>
            <a:ahLst/>
            <a:cxnLst/>
            <a:rect l="l" t="t" r="r" b="b"/>
            <a:pathLst>
              <a:path w="31750" h="1904">
                <a:moveTo>
                  <a:pt x="0" y="1538"/>
                </a:moveTo>
                <a:lnTo>
                  <a:pt x="16390" y="769"/>
                </a:lnTo>
                <a:lnTo>
                  <a:pt x="31613" y="0"/>
                </a:lnTo>
              </a:path>
            </a:pathLst>
          </a:custGeom>
          <a:ln w="19949">
            <a:solidFill>
              <a:srgbClr val="808080"/>
            </a:solidFill>
          </a:ln>
        </p:spPr>
        <p:txBody>
          <a:bodyPr wrap="square" lIns="0" tIns="0" rIns="0" bIns="0" rtlCol="0"/>
          <a:lstStyle/>
          <a:p>
            <a:endParaRPr sz="1350"/>
          </a:p>
        </p:txBody>
      </p:sp>
      <p:sp>
        <p:nvSpPr>
          <p:cNvPr id="74" name="object 74"/>
          <p:cNvSpPr/>
          <p:nvPr/>
        </p:nvSpPr>
        <p:spPr>
          <a:xfrm>
            <a:off x="6465328" y="3468200"/>
            <a:ext cx="23813" cy="1429"/>
          </a:xfrm>
          <a:custGeom>
            <a:avLst/>
            <a:gdLst/>
            <a:ahLst/>
            <a:cxnLst/>
            <a:rect l="l" t="t" r="r" b="b"/>
            <a:pathLst>
              <a:path w="31750" h="1904">
                <a:moveTo>
                  <a:pt x="0" y="1538"/>
                </a:moveTo>
                <a:lnTo>
                  <a:pt x="2435" y="1538"/>
                </a:lnTo>
                <a:lnTo>
                  <a:pt x="26742" y="0"/>
                </a:lnTo>
                <a:lnTo>
                  <a:pt x="31613" y="0"/>
                </a:lnTo>
              </a:path>
            </a:pathLst>
          </a:custGeom>
          <a:ln w="19949">
            <a:solidFill>
              <a:srgbClr val="808080"/>
            </a:solidFill>
          </a:ln>
        </p:spPr>
        <p:txBody>
          <a:bodyPr wrap="square" lIns="0" tIns="0" rIns="0" bIns="0" rtlCol="0"/>
          <a:lstStyle/>
          <a:p>
            <a:endParaRPr sz="1350"/>
          </a:p>
        </p:txBody>
      </p:sp>
      <p:sp>
        <p:nvSpPr>
          <p:cNvPr id="75" name="object 75"/>
          <p:cNvSpPr/>
          <p:nvPr/>
        </p:nvSpPr>
        <p:spPr>
          <a:xfrm>
            <a:off x="6512748" y="3465314"/>
            <a:ext cx="23813" cy="1429"/>
          </a:xfrm>
          <a:custGeom>
            <a:avLst/>
            <a:gdLst/>
            <a:ahLst/>
            <a:cxnLst/>
            <a:rect l="l" t="t" r="r" b="b"/>
            <a:pathLst>
              <a:path w="31750" h="1904">
                <a:moveTo>
                  <a:pt x="0" y="1538"/>
                </a:moveTo>
                <a:lnTo>
                  <a:pt x="10301" y="769"/>
                </a:lnTo>
                <a:lnTo>
                  <a:pt x="31563" y="0"/>
                </a:lnTo>
              </a:path>
            </a:pathLst>
          </a:custGeom>
          <a:ln w="19949">
            <a:solidFill>
              <a:srgbClr val="808080"/>
            </a:solidFill>
          </a:ln>
        </p:spPr>
        <p:txBody>
          <a:bodyPr wrap="square" lIns="0" tIns="0" rIns="0" bIns="0" rtlCol="0"/>
          <a:lstStyle/>
          <a:p>
            <a:endParaRPr sz="1350"/>
          </a:p>
        </p:txBody>
      </p:sp>
      <p:sp>
        <p:nvSpPr>
          <p:cNvPr id="76" name="object 76"/>
          <p:cNvSpPr/>
          <p:nvPr/>
        </p:nvSpPr>
        <p:spPr>
          <a:xfrm>
            <a:off x="6560132" y="3464161"/>
            <a:ext cx="23813" cy="0"/>
          </a:xfrm>
          <a:custGeom>
            <a:avLst/>
            <a:gdLst/>
            <a:ahLst/>
            <a:cxnLst/>
            <a:rect l="l" t="t" r="r" b="b"/>
            <a:pathLst>
              <a:path w="31750">
                <a:moveTo>
                  <a:pt x="0" y="0"/>
                </a:moveTo>
                <a:lnTo>
                  <a:pt x="15172" y="0"/>
                </a:lnTo>
                <a:lnTo>
                  <a:pt x="31613" y="0"/>
                </a:lnTo>
              </a:path>
            </a:pathLst>
          </a:custGeom>
          <a:ln w="19959">
            <a:solidFill>
              <a:srgbClr val="808080"/>
            </a:solidFill>
          </a:ln>
        </p:spPr>
        <p:txBody>
          <a:bodyPr wrap="square" lIns="0" tIns="0" rIns="0" bIns="0" rtlCol="0"/>
          <a:lstStyle/>
          <a:p>
            <a:endParaRPr sz="1350"/>
          </a:p>
        </p:txBody>
      </p:sp>
      <p:sp>
        <p:nvSpPr>
          <p:cNvPr id="77" name="object 77"/>
          <p:cNvSpPr/>
          <p:nvPr/>
        </p:nvSpPr>
        <p:spPr>
          <a:xfrm>
            <a:off x="6600038" y="3457262"/>
            <a:ext cx="288884" cy="161220"/>
          </a:xfrm>
          <a:prstGeom prst="rect">
            <a:avLst/>
          </a:prstGeom>
          <a:blipFill>
            <a:blip r:embed="rId6" cstate="print"/>
            <a:stretch>
              <a:fillRect/>
            </a:stretch>
          </a:blipFill>
        </p:spPr>
        <p:txBody>
          <a:bodyPr wrap="square" lIns="0" tIns="0" rIns="0" bIns="0" rtlCol="0"/>
          <a:lstStyle/>
          <a:p>
            <a:endParaRPr sz="1350"/>
          </a:p>
        </p:txBody>
      </p:sp>
      <p:sp>
        <p:nvSpPr>
          <p:cNvPr id="78" name="object 78"/>
          <p:cNvSpPr/>
          <p:nvPr/>
        </p:nvSpPr>
        <p:spPr>
          <a:xfrm>
            <a:off x="6892114" y="3639702"/>
            <a:ext cx="4286" cy="29528"/>
          </a:xfrm>
          <a:custGeom>
            <a:avLst/>
            <a:gdLst/>
            <a:ahLst/>
            <a:cxnLst/>
            <a:rect l="l" t="t" r="r" b="b"/>
            <a:pathLst>
              <a:path w="5715" h="39370">
                <a:moveTo>
                  <a:pt x="0" y="0"/>
                </a:moveTo>
                <a:lnTo>
                  <a:pt x="1826" y="8462"/>
                </a:lnTo>
                <a:lnTo>
                  <a:pt x="3602" y="20001"/>
                </a:lnTo>
                <a:lnTo>
                  <a:pt x="4820" y="30771"/>
                </a:lnTo>
                <a:lnTo>
                  <a:pt x="5429" y="39233"/>
                </a:lnTo>
              </a:path>
            </a:pathLst>
          </a:custGeom>
          <a:ln w="15877">
            <a:solidFill>
              <a:srgbClr val="808080"/>
            </a:solidFill>
          </a:ln>
        </p:spPr>
        <p:txBody>
          <a:bodyPr wrap="square" lIns="0" tIns="0" rIns="0" bIns="0" rtlCol="0"/>
          <a:lstStyle/>
          <a:p>
            <a:endParaRPr sz="1350"/>
          </a:p>
        </p:txBody>
      </p:sp>
      <p:sp>
        <p:nvSpPr>
          <p:cNvPr id="79" name="object 79"/>
          <p:cNvSpPr/>
          <p:nvPr/>
        </p:nvSpPr>
        <p:spPr>
          <a:xfrm>
            <a:off x="6890744" y="3699129"/>
            <a:ext cx="3810" cy="29528"/>
          </a:xfrm>
          <a:custGeom>
            <a:avLst/>
            <a:gdLst/>
            <a:ahLst/>
            <a:cxnLst/>
            <a:rect l="l" t="t" r="r" b="b"/>
            <a:pathLst>
              <a:path w="5079" h="39370">
                <a:moveTo>
                  <a:pt x="4820" y="0"/>
                </a:moveTo>
                <a:lnTo>
                  <a:pt x="4820" y="1538"/>
                </a:lnTo>
                <a:lnTo>
                  <a:pt x="4211" y="5384"/>
                </a:lnTo>
                <a:lnTo>
                  <a:pt x="3653" y="10000"/>
                </a:lnTo>
                <a:lnTo>
                  <a:pt x="3044" y="13847"/>
                </a:lnTo>
                <a:lnTo>
                  <a:pt x="3044" y="18462"/>
                </a:lnTo>
                <a:lnTo>
                  <a:pt x="2435" y="23078"/>
                </a:lnTo>
                <a:lnTo>
                  <a:pt x="1826" y="27694"/>
                </a:lnTo>
                <a:lnTo>
                  <a:pt x="1217" y="31540"/>
                </a:lnTo>
                <a:lnTo>
                  <a:pt x="608" y="36156"/>
                </a:lnTo>
                <a:lnTo>
                  <a:pt x="0" y="39233"/>
                </a:lnTo>
              </a:path>
            </a:pathLst>
          </a:custGeom>
          <a:ln w="15861">
            <a:solidFill>
              <a:srgbClr val="808080"/>
            </a:solidFill>
          </a:ln>
        </p:spPr>
        <p:txBody>
          <a:bodyPr wrap="square" lIns="0" tIns="0" rIns="0" bIns="0" rtlCol="0"/>
          <a:lstStyle/>
          <a:p>
            <a:endParaRPr sz="1350"/>
          </a:p>
        </p:txBody>
      </p:sp>
      <p:sp>
        <p:nvSpPr>
          <p:cNvPr id="80" name="object 80"/>
          <p:cNvSpPr/>
          <p:nvPr/>
        </p:nvSpPr>
        <p:spPr>
          <a:xfrm>
            <a:off x="6888004" y="3758556"/>
            <a:ext cx="1429" cy="30480"/>
          </a:xfrm>
          <a:custGeom>
            <a:avLst/>
            <a:gdLst/>
            <a:ahLst/>
            <a:cxnLst/>
            <a:rect l="l" t="t" r="r" b="b"/>
            <a:pathLst>
              <a:path w="1904" h="40639">
                <a:moveTo>
                  <a:pt x="0" y="0"/>
                </a:moveTo>
                <a:lnTo>
                  <a:pt x="0" y="1538"/>
                </a:lnTo>
                <a:lnTo>
                  <a:pt x="0" y="6154"/>
                </a:lnTo>
                <a:lnTo>
                  <a:pt x="0" y="10834"/>
                </a:lnTo>
                <a:lnTo>
                  <a:pt x="0" y="15449"/>
                </a:lnTo>
                <a:lnTo>
                  <a:pt x="608" y="27758"/>
                </a:lnTo>
                <a:lnTo>
                  <a:pt x="1826" y="40066"/>
                </a:lnTo>
              </a:path>
            </a:pathLst>
          </a:custGeom>
          <a:ln w="15807">
            <a:solidFill>
              <a:srgbClr val="808080"/>
            </a:solidFill>
          </a:ln>
        </p:spPr>
        <p:txBody>
          <a:bodyPr wrap="square" lIns="0" tIns="0" rIns="0" bIns="0" rtlCol="0"/>
          <a:lstStyle/>
          <a:p>
            <a:endParaRPr sz="1350"/>
          </a:p>
        </p:txBody>
      </p:sp>
      <p:sp>
        <p:nvSpPr>
          <p:cNvPr id="81" name="object 81"/>
          <p:cNvSpPr/>
          <p:nvPr/>
        </p:nvSpPr>
        <p:spPr>
          <a:xfrm>
            <a:off x="6888461" y="3779375"/>
            <a:ext cx="953" cy="9525"/>
          </a:xfrm>
          <a:custGeom>
            <a:avLst/>
            <a:gdLst/>
            <a:ahLst/>
            <a:cxnLst/>
            <a:rect l="l" t="t" r="r" b="b"/>
            <a:pathLst>
              <a:path w="1270" h="12700">
                <a:moveTo>
                  <a:pt x="0" y="0"/>
                </a:moveTo>
                <a:lnTo>
                  <a:pt x="1217" y="12308"/>
                </a:lnTo>
              </a:path>
            </a:pathLst>
          </a:custGeom>
          <a:ln w="15839">
            <a:solidFill>
              <a:srgbClr val="808080"/>
            </a:solidFill>
          </a:ln>
        </p:spPr>
        <p:txBody>
          <a:bodyPr wrap="square" lIns="0" tIns="0" rIns="0" bIns="0" rtlCol="0"/>
          <a:lstStyle/>
          <a:p>
            <a:endParaRPr sz="1350"/>
          </a:p>
        </p:txBody>
      </p:sp>
      <p:sp>
        <p:nvSpPr>
          <p:cNvPr id="82" name="object 82"/>
          <p:cNvSpPr/>
          <p:nvPr/>
        </p:nvSpPr>
        <p:spPr>
          <a:xfrm>
            <a:off x="6888661" y="3811299"/>
            <a:ext cx="177341" cy="339112"/>
          </a:xfrm>
          <a:prstGeom prst="rect">
            <a:avLst/>
          </a:prstGeom>
          <a:blipFill>
            <a:blip r:embed="rId7" cstate="print"/>
            <a:stretch>
              <a:fillRect/>
            </a:stretch>
          </a:blipFill>
        </p:spPr>
        <p:txBody>
          <a:bodyPr wrap="square" lIns="0" tIns="0" rIns="0" bIns="0" rtlCol="0"/>
          <a:lstStyle/>
          <a:p>
            <a:endParaRPr sz="1350"/>
          </a:p>
        </p:txBody>
      </p:sp>
      <p:sp>
        <p:nvSpPr>
          <p:cNvPr id="83" name="object 83"/>
          <p:cNvSpPr/>
          <p:nvPr/>
        </p:nvSpPr>
        <p:spPr>
          <a:xfrm>
            <a:off x="7069391" y="4171902"/>
            <a:ext cx="7620" cy="28575"/>
          </a:xfrm>
          <a:custGeom>
            <a:avLst/>
            <a:gdLst/>
            <a:ahLst/>
            <a:cxnLst/>
            <a:rect l="l" t="t" r="r" b="b"/>
            <a:pathLst>
              <a:path w="10159" h="38100">
                <a:moveTo>
                  <a:pt x="0" y="0"/>
                </a:moveTo>
                <a:lnTo>
                  <a:pt x="2435" y="8462"/>
                </a:lnTo>
                <a:lnTo>
                  <a:pt x="7307" y="27694"/>
                </a:lnTo>
                <a:lnTo>
                  <a:pt x="9692" y="37694"/>
                </a:lnTo>
              </a:path>
            </a:pathLst>
          </a:custGeom>
          <a:ln w="16057">
            <a:solidFill>
              <a:srgbClr val="808080"/>
            </a:solidFill>
          </a:ln>
        </p:spPr>
        <p:txBody>
          <a:bodyPr wrap="square" lIns="0" tIns="0" rIns="0" bIns="0" rtlCol="0"/>
          <a:lstStyle/>
          <a:p>
            <a:endParaRPr sz="1350"/>
          </a:p>
        </p:txBody>
      </p:sp>
      <p:sp>
        <p:nvSpPr>
          <p:cNvPr id="84" name="object 84"/>
          <p:cNvSpPr/>
          <p:nvPr/>
        </p:nvSpPr>
        <p:spPr>
          <a:xfrm>
            <a:off x="7082597" y="4229021"/>
            <a:ext cx="3810" cy="29528"/>
          </a:xfrm>
          <a:custGeom>
            <a:avLst/>
            <a:gdLst/>
            <a:ahLst/>
            <a:cxnLst/>
            <a:rect l="l" t="t" r="r" b="b"/>
            <a:pathLst>
              <a:path w="5079" h="39370">
                <a:moveTo>
                  <a:pt x="0" y="0"/>
                </a:moveTo>
                <a:lnTo>
                  <a:pt x="1217" y="8462"/>
                </a:lnTo>
                <a:lnTo>
                  <a:pt x="3653" y="26924"/>
                </a:lnTo>
                <a:lnTo>
                  <a:pt x="4871" y="39233"/>
                </a:lnTo>
              </a:path>
            </a:pathLst>
          </a:custGeom>
          <a:ln w="15862">
            <a:solidFill>
              <a:srgbClr val="808080"/>
            </a:solidFill>
          </a:ln>
        </p:spPr>
        <p:txBody>
          <a:bodyPr wrap="square" lIns="0" tIns="0" rIns="0" bIns="0" rtlCol="0"/>
          <a:lstStyle/>
          <a:p>
            <a:endParaRPr sz="1350"/>
          </a:p>
        </p:txBody>
      </p:sp>
      <p:sp>
        <p:nvSpPr>
          <p:cNvPr id="85" name="object 85"/>
          <p:cNvSpPr/>
          <p:nvPr/>
        </p:nvSpPr>
        <p:spPr>
          <a:xfrm>
            <a:off x="7086707" y="4288497"/>
            <a:ext cx="953" cy="30004"/>
          </a:xfrm>
          <a:custGeom>
            <a:avLst/>
            <a:gdLst/>
            <a:ahLst/>
            <a:cxnLst/>
            <a:rect l="l" t="t" r="r" b="b"/>
            <a:pathLst>
              <a:path w="1270" h="40004">
                <a:moveTo>
                  <a:pt x="1217" y="0"/>
                </a:moveTo>
                <a:lnTo>
                  <a:pt x="1217" y="2307"/>
                </a:lnTo>
                <a:lnTo>
                  <a:pt x="608" y="20001"/>
                </a:lnTo>
                <a:lnTo>
                  <a:pt x="0" y="37694"/>
                </a:lnTo>
                <a:lnTo>
                  <a:pt x="0" y="40002"/>
                </a:lnTo>
              </a:path>
            </a:pathLst>
          </a:custGeom>
          <a:ln w="15803">
            <a:solidFill>
              <a:srgbClr val="808080"/>
            </a:solidFill>
          </a:ln>
        </p:spPr>
        <p:txBody>
          <a:bodyPr wrap="square" lIns="0" tIns="0" rIns="0" bIns="0" rtlCol="0"/>
          <a:lstStyle/>
          <a:p>
            <a:endParaRPr sz="1350"/>
          </a:p>
        </p:txBody>
      </p:sp>
      <p:sp>
        <p:nvSpPr>
          <p:cNvPr id="86" name="object 86"/>
          <p:cNvSpPr/>
          <p:nvPr/>
        </p:nvSpPr>
        <p:spPr>
          <a:xfrm>
            <a:off x="7077116" y="4347919"/>
            <a:ext cx="5715" cy="29528"/>
          </a:xfrm>
          <a:custGeom>
            <a:avLst/>
            <a:gdLst/>
            <a:ahLst/>
            <a:cxnLst/>
            <a:rect l="l" t="t" r="r" b="b"/>
            <a:pathLst>
              <a:path w="7620" h="39370">
                <a:moveTo>
                  <a:pt x="7307" y="0"/>
                </a:moveTo>
                <a:lnTo>
                  <a:pt x="5480" y="11539"/>
                </a:lnTo>
                <a:lnTo>
                  <a:pt x="1826" y="29239"/>
                </a:lnTo>
                <a:lnTo>
                  <a:pt x="0" y="39239"/>
                </a:lnTo>
              </a:path>
            </a:pathLst>
          </a:custGeom>
          <a:ln w="15938">
            <a:solidFill>
              <a:srgbClr val="808080"/>
            </a:solidFill>
          </a:ln>
        </p:spPr>
        <p:txBody>
          <a:bodyPr wrap="square" lIns="0" tIns="0" rIns="0" bIns="0" rtlCol="0"/>
          <a:lstStyle/>
          <a:p>
            <a:endParaRPr sz="1350"/>
          </a:p>
        </p:txBody>
      </p:sp>
      <p:sp>
        <p:nvSpPr>
          <p:cNvPr id="87" name="object 87"/>
          <p:cNvSpPr/>
          <p:nvPr/>
        </p:nvSpPr>
        <p:spPr>
          <a:xfrm>
            <a:off x="7059343" y="4405630"/>
            <a:ext cx="10001" cy="27623"/>
          </a:xfrm>
          <a:custGeom>
            <a:avLst/>
            <a:gdLst/>
            <a:ahLst/>
            <a:cxnLst/>
            <a:rect l="l" t="t" r="r" b="b"/>
            <a:pathLst>
              <a:path w="13334" h="36829">
                <a:moveTo>
                  <a:pt x="12787" y="0"/>
                </a:moveTo>
                <a:lnTo>
                  <a:pt x="10351" y="8615"/>
                </a:lnTo>
                <a:lnTo>
                  <a:pt x="3044" y="27854"/>
                </a:lnTo>
                <a:lnTo>
                  <a:pt x="0" y="36316"/>
                </a:lnTo>
              </a:path>
            </a:pathLst>
          </a:custGeom>
          <a:ln w="16258">
            <a:solidFill>
              <a:srgbClr val="808080"/>
            </a:solidFill>
          </a:ln>
        </p:spPr>
        <p:txBody>
          <a:bodyPr wrap="square" lIns="0" tIns="0" rIns="0" bIns="0" rtlCol="0"/>
          <a:lstStyle/>
          <a:p>
            <a:endParaRPr sz="1350"/>
          </a:p>
        </p:txBody>
      </p:sp>
      <p:sp>
        <p:nvSpPr>
          <p:cNvPr id="88" name="object 88"/>
          <p:cNvSpPr/>
          <p:nvPr/>
        </p:nvSpPr>
        <p:spPr>
          <a:xfrm>
            <a:off x="7036583" y="4459418"/>
            <a:ext cx="11906" cy="26194"/>
          </a:xfrm>
          <a:custGeom>
            <a:avLst/>
            <a:gdLst/>
            <a:ahLst/>
            <a:cxnLst/>
            <a:rect l="l" t="t" r="r" b="b"/>
            <a:pathLst>
              <a:path w="15875" h="34925">
                <a:moveTo>
                  <a:pt x="15781" y="0"/>
                </a:moveTo>
                <a:lnTo>
                  <a:pt x="9692" y="14616"/>
                </a:lnTo>
                <a:lnTo>
                  <a:pt x="608" y="33854"/>
                </a:lnTo>
                <a:lnTo>
                  <a:pt x="0" y="34624"/>
                </a:lnTo>
              </a:path>
            </a:pathLst>
          </a:custGeom>
          <a:ln w="16514">
            <a:solidFill>
              <a:srgbClr val="808080"/>
            </a:solidFill>
          </a:ln>
        </p:spPr>
        <p:txBody>
          <a:bodyPr wrap="square" lIns="0" tIns="0" rIns="0" bIns="0" rtlCol="0"/>
          <a:lstStyle/>
          <a:p>
            <a:endParaRPr sz="1350"/>
          </a:p>
        </p:txBody>
      </p:sp>
      <p:sp>
        <p:nvSpPr>
          <p:cNvPr id="89" name="object 89"/>
          <p:cNvSpPr/>
          <p:nvPr/>
        </p:nvSpPr>
        <p:spPr>
          <a:xfrm>
            <a:off x="7011503" y="4511354"/>
            <a:ext cx="12859" cy="25718"/>
          </a:xfrm>
          <a:custGeom>
            <a:avLst/>
            <a:gdLst/>
            <a:ahLst/>
            <a:cxnLst/>
            <a:rect l="l" t="t" r="r" b="b"/>
            <a:pathLst>
              <a:path w="17145" h="34289">
                <a:moveTo>
                  <a:pt x="16999" y="0"/>
                </a:moveTo>
                <a:lnTo>
                  <a:pt x="15172" y="3846"/>
                </a:lnTo>
                <a:lnTo>
                  <a:pt x="4871" y="23084"/>
                </a:lnTo>
                <a:lnTo>
                  <a:pt x="0" y="33854"/>
                </a:lnTo>
              </a:path>
            </a:pathLst>
          </a:custGeom>
          <a:ln w="16637">
            <a:solidFill>
              <a:srgbClr val="808080"/>
            </a:solidFill>
          </a:ln>
        </p:spPr>
        <p:txBody>
          <a:bodyPr wrap="square" lIns="0" tIns="0" rIns="0" bIns="0" rtlCol="0"/>
          <a:lstStyle/>
          <a:p>
            <a:endParaRPr sz="1350"/>
          </a:p>
        </p:txBody>
      </p:sp>
      <p:sp>
        <p:nvSpPr>
          <p:cNvPr id="90" name="object 90"/>
          <p:cNvSpPr/>
          <p:nvPr/>
        </p:nvSpPr>
        <p:spPr>
          <a:xfrm>
            <a:off x="6984596" y="4561564"/>
            <a:ext cx="13335" cy="25241"/>
          </a:xfrm>
          <a:custGeom>
            <a:avLst/>
            <a:gdLst/>
            <a:ahLst/>
            <a:cxnLst/>
            <a:rect l="l" t="t" r="r" b="b"/>
            <a:pathLst>
              <a:path w="17779" h="33654">
                <a:moveTo>
                  <a:pt x="17659" y="0"/>
                </a:moveTo>
                <a:lnTo>
                  <a:pt x="9742" y="15385"/>
                </a:lnTo>
                <a:lnTo>
                  <a:pt x="0" y="33085"/>
                </a:lnTo>
              </a:path>
            </a:pathLst>
          </a:custGeom>
          <a:ln w="16721">
            <a:solidFill>
              <a:srgbClr val="808080"/>
            </a:solidFill>
          </a:ln>
        </p:spPr>
        <p:txBody>
          <a:bodyPr wrap="square" lIns="0" tIns="0" rIns="0" bIns="0" rtlCol="0"/>
          <a:lstStyle/>
          <a:p>
            <a:endParaRPr sz="1350"/>
          </a:p>
        </p:txBody>
      </p:sp>
      <p:sp>
        <p:nvSpPr>
          <p:cNvPr id="91" name="object 91"/>
          <p:cNvSpPr/>
          <p:nvPr/>
        </p:nvSpPr>
        <p:spPr>
          <a:xfrm>
            <a:off x="6957727" y="4611192"/>
            <a:ext cx="13335" cy="25241"/>
          </a:xfrm>
          <a:custGeom>
            <a:avLst/>
            <a:gdLst/>
            <a:ahLst/>
            <a:cxnLst/>
            <a:rect l="l" t="t" r="r" b="b"/>
            <a:pathLst>
              <a:path w="17779" h="33654">
                <a:moveTo>
                  <a:pt x="17608" y="0"/>
                </a:moveTo>
                <a:lnTo>
                  <a:pt x="13345" y="8468"/>
                </a:lnTo>
                <a:lnTo>
                  <a:pt x="2435" y="28469"/>
                </a:lnTo>
                <a:lnTo>
                  <a:pt x="0" y="33092"/>
                </a:lnTo>
              </a:path>
            </a:pathLst>
          </a:custGeom>
          <a:ln w="16717">
            <a:solidFill>
              <a:srgbClr val="808080"/>
            </a:solidFill>
          </a:ln>
        </p:spPr>
        <p:txBody>
          <a:bodyPr wrap="square" lIns="0" tIns="0" rIns="0" bIns="0" rtlCol="0"/>
          <a:lstStyle/>
          <a:p>
            <a:endParaRPr sz="1350"/>
          </a:p>
        </p:txBody>
      </p:sp>
      <p:sp>
        <p:nvSpPr>
          <p:cNvPr id="92" name="object 92"/>
          <p:cNvSpPr/>
          <p:nvPr/>
        </p:nvSpPr>
        <p:spPr>
          <a:xfrm>
            <a:off x="6931733" y="4660826"/>
            <a:ext cx="12859" cy="25718"/>
          </a:xfrm>
          <a:custGeom>
            <a:avLst/>
            <a:gdLst/>
            <a:ahLst/>
            <a:cxnLst/>
            <a:rect l="l" t="t" r="r" b="b"/>
            <a:pathLst>
              <a:path w="17145" h="34289">
                <a:moveTo>
                  <a:pt x="17050" y="0"/>
                </a:moveTo>
                <a:lnTo>
                  <a:pt x="15832" y="2307"/>
                </a:lnTo>
                <a:lnTo>
                  <a:pt x="5480" y="23084"/>
                </a:lnTo>
                <a:lnTo>
                  <a:pt x="0" y="33854"/>
                </a:lnTo>
              </a:path>
            </a:pathLst>
          </a:custGeom>
          <a:ln w="16641">
            <a:solidFill>
              <a:srgbClr val="808080"/>
            </a:solidFill>
          </a:ln>
        </p:spPr>
        <p:txBody>
          <a:bodyPr wrap="square" lIns="0" tIns="0" rIns="0" bIns="0" rtlCol="0"/>
          <a:lstStyle/>
          <a:p>
            <a:endParaRPr sz="1350"/>
          </a:p>
        </p:txBody>
      </p:sp>
      <p:sp>
        <p:nvSpPr>
          <p:cNvPr id="93" name="object 93"/>
          <p:cNvSpPr/>
          <p:nvPr/>
        </p:nvSpPr>
        <p:spPr>
          <a:xfrm>
            <a:off x="6908060" y="4712185"/>
            <a:ext cx="11906" cy="26194"/>
          </a:xfrm>
          <a:custGeom>
            <a:avLst/>
            <a:gdLst/>
            <a:ahLst/>
            <a:cxnLst/>
            <a:rect l="l" t="t" r="r" b="b"/>
            <a:pathLst>
              <a:path w="15875" h="34925">
                <a:moveTo>
                  <a:pt x="15781" y="0"/>
                </a:moveTo>
                <a:lnTo>
                  <a:pt x="8474" y="16161"/>
                </a:lnTo>
                <a:lnTo>
                  <a:pt x="0" y="34630"/>
                </a:lnTo>
              </a:path>
            </a:pathLst>
          </a:custGeom>
          <a:ln w="16514">
            <a:solidFill>
              <a:srgbClr val="808080"/>
            </a:solidFill>
          </a:ln>
        </p:spPr>
        <p:txBody>
          <a:bodyPr wrap="square" lIns="0" tIns="0" rIns="0" bIns="0" rtlCol="0"/>
          <a:lstStyle/>
          <a:p>
            <a:endParaRPr sz="1350"/>
          </a:p>
        </p:txBody>
      </p:sp>
      <p:sp>
        <p:nvSpPr>
          <p:cNvPr id="94" name="object 94"/>
          <p:cNvSpPr/>
          <p:nvPr/>
        </p:nvSpPr>
        <p:spPr>
          <a:xfrm>
            <a:off x="6895273" y="4765281"/>
            <a:ext cx="2381" cy="6191"/>
          </a:xfrm>
          <a:custGeom>
            <a:avLst/>
            <a:gdLst/>
            <a:ahLst/>
            <a:cxnLst/>
            <a:rect l="l" t="t" r="r" b="b"/>
            <a:pathLst>
              <a:path w="3175" h="8254">
                <a:moveTo>
                  <a:pt x="3044" y="0"/>
                </a:moveTo>
                <a:lnTo>
                  <a:pt x="0" y="7694"/>
                </a:lnTo>
              </a:path>
            </a:pathLst>
          </a:custGeom>
          <a:ln w="16362">
            <a:solidFill>
              <a:srgbClr val="808080"/>
            </a:solidFill>
          </a:ln>
        </p:spPr>
        <p:txBody>
          <a:bodyPr wrap="square" lIns="0" tIns="0" rIns="0" bIns="0" rtlCol="0"/>
          <a:lstStyle/>
          <a:p>
            <a:endParaRPr sz="1350"/>
          </a:p>
        </p:txBody>
      </p:sp>
      <p:sp>
        <p:nvSpPr>
          <p:cNvPr id="95" name="object 95"/>
          <p:cNvSpPr/>
          <p:nvPr/>
        </p:nvSpPr>
        <p:spPr>
          <a:xfrm>
            <a:off x="7058939" y="3075294"/>
            <a:ext cx="257372" cy="324055"/>
          </a:xfrm>
          <a:prstGeom prst="rect">
            <a:avLst/>
          </a:prstGeom>
          <a:blipFill>
            <a:blip r:embed="rId8" cstate="print"/>
            <a:stretch>
              <a:fillRect/>
            </a:stretch>
          </a:blipFill>
        </p:spPr>
        <p:txBody>
          <a:bodyPr wrap="square" lIns="0" tIns="0" rIns="0" bIns="0" rtlCol="0"/>
          <a:lstStyle/>
          <a:p>
            <a:endParaRPr sz="1350"/>
          </a:p>
        </p:txBody>
      </p:sp>
      <p:sp>
        <p:nvSpPr>
          <p:cNvPr id="96" name="object 96"/>
          <p:cNvSpPr/>
          <p:nvPr/>
        </p:nvSpPr>
        <p:spPr>
          <a:xfrm>
            <a:off x="7319204" y="3420841"/>
            <a:ext cx="8096" cy="28575"/>
          </a:xfrm>
          <a:custGeom>
            <a:avLst/>
            <a:gdLst/>
            <a:ahLst/>
            <a:cxnLst/>
            <a:rect l="l" t="t" r="r" b="b"/>
            <a:pathLst>
              <a:path w="10795" h="38100">
                <a:moveTo>
                  <a:pt x="0" y="0"/>
                </a:moveTo>
                <a:lnTo>
                  <a:pt x="3653" y="13077"/>
                </a:lnTo>
                <a:lnTo>
                  <a:pt x="10351" y="37694"/>
                </a:lnTo>
              </a:path>
            </a:pathLst>
          </a:custGeom>
          <a:ln w="16091">
            <a:solidFill>
              <a:srgbClr val="808080"/>
            </a:solidFill>
          </a:ln>
        </p:spPr>
        <p:txBody>
          <a:bodyPr wrap="square" lIns="0" tIns="0" rIns="0" bIns="0" rtlCol="0"/>
          <a:lstStyle/>
          <a:p>
            <a:endParaRPr sz="1350"/>
          </a:p>
        </p:txBody>
      </p:sp>
      <p:sp>
        <p:nvSpPr>
          <p:cNvPr id="97" name="object 97"/>
          <p:cNvSpPr/>
          <p:nvPr/>
        </p:nvSpPr>
        <p:spPr>
          <a:xfrm>
            <a:off x="7333820" y="3478008"/>
            <a:ext cx="6191" cy="29051"/>
          </a:xfrm>
          <a:custGeom>
            <a:avLst/>
            <a:gdLst/>
            <a:ahLst/>
            <a:cxnLst/>
            <a:rect l="l" t="t" r="r" b="b"/>
            <a:pathLst>
              <a:path w="8254" h="38735">
                <a:moveTo>
                  <a:pt x="0" y="0"/>
                </a:moveTo>
                <a:lnTo>
                  <a:pt x="4262" y="21539"/>
                </a:lnTo>
                <a:lnTo>
                  <a:pt x="6647" y="33848"/>
                </a:lnTo>
                <a:lnTo>
                  <a:pt x="7865" y="38464"/>
                </a:lnTo>
              </a:path>
            </a:pathLst>
          </a:custGeom>
          <a:ln w="15966">
            <a:solidFill>
              <a:srgbClr val="808080"/>
            </a:solidFill>
          </a:ln>
        </p:spPr>
        <p:txBody>
          <a:bodyPr wrap="square" lIns="0" tIns="0" rIns="0" bIns="0" rtlCol="0"/>
          <a:lstStyle/>
          <a:p>
            <a:endParaRPr sz="1350"/>
          </a:p>
        </p:txBody>
      </p:sp>
      <p:sp>
        <p:nvSpPr>
          <p:cNvPr id="98" name="object 98"/>
          <p:cNvSpPr/>
          <p:nvPr/>
        </p:nvSpPr>
        <p:spPr>
          <a:xfrm>
            <a:off x="7344285" y="3536282"/>
            <a:ext cx="3810" cy="29528"/>
          </a:xfrm>
          <a:custGeom>
            <a:avLst/>
            <a:gdLst/>
            <a:ahLst/>
            <a:cxnLst/>
            <a:rect l="l" t="t" r="r" b="b"/>
            <a:pathLst>
              <a:path w="5079" h="39370">
                <a:moveTo>
                  <a:pt x="0" y="0"/>
                </a:moveTo>
                <a:lnTo>
                  <a:pt x="608" y="5384"/>
                </a:lnTo>
                <a:lnTo>
                  <a:pt x="2435" y="16924"/>
                </a:lnTo>
                <a:lnTo>
                  <a:pt x="3653" y="29232"/>
                </a:lnTo>
                <a:lnTo>
                  <a:pt x="4871" y="39233"/>
                </a:lnTo>
              </a:path>
            </a:pathLst>
          </a:custGeom>
          <a:ln w="15862">
            <a:solidFill>
              <a:srgbClr val="808080"/>
            </a:solidFill>
          </a:ln>
        </p:spPr>
        <p:txBody>
          <a:bodyPr wrap="square" lIns="0" tIns="0" rIns="0" bIns="0" rtlCol="0"/>
          <a:lstStyle/>
          <a:p>
            <a:endParaRPr sz="1350"/>
          </a:p>
        </p:txBody>
      </p:sp>
      <p:sp>
        <p:nvSpPr>
          <p:cNvPr id="99" name="object 99"/>
          <p:cNvSpPr/>
          <p:nvPr/>
        </p:nvSpPr>
        <p:spPr>
          <a:xfrm>
            <a:off x="7351593" y="3595276"/>
            <a:ext cx="3810" cy="29528"/>
          </a:xfrm>
          <a:custGeom>
            <a:avLst/>
            <a:gdLst/>
            <a:ahLst/>
            <a:cxnLst/>
            <a:rect l="l" t="t" r="r" b="b"/>
            <a:pathLst>
              <a:path w="5079" h="39370">
                <a:moveTo>
                  <a:pt x="0" y="0"/>
                </a:moveTo>
                <a:lnTo>
                  <a:pt x="1217" y="11539"/>
                </a:lnTo>
                <a:lnTo>
                  <a:pt x="2435" y="23078"/>
                </a:lnTo>
                <a:lnTo>
                  <a:pt x="4262" y="35387"/>
                </a:lnTo>
                <a:lnTo>
                  <a:pt x="4871" y="39233"/>
                </a:lnTo>
              </a:path>
            </a:pathLst>
          </a:custGeom>
          <a:ln w="15862">
            <a:solidFill>
              <a:srgbClr val="808080"/>
            </a:solidFill>
          </a:ln>
        </p:spPr>
        <p:txBody>
          <a:bodyPr wrap="square" lIns="0" tIns="0" rIns="0" bIns="0" rtlCol="0"/>
          <a:lstStyle/>
          <a:p>
            <a:endParaRPr sz="1350"/>
          </a:p>
        </p:txBody>
      </p:sp>
      <p:sp>
        <p:nvSpPr>
          <p:cNvPr id="100" name="object 100"/>
          <p:cNvSpPr/>
          <p:nvPr/>
        </p:nvSpPr>
        <p:spPr>
          <a:xfrm>
            <a:off x="7358405" y="3654126"/>
            <a:ext cx="4763" cy="29528"/>
          </a:xfrm>
          <a:custGeom>
            <a:avLst/>
            <a:gdLst/>
            <a:ahLst/>
            <a:cxnLst/>
            <a:rect l="l" t="t" r="r" b="b"/>
            <a:pathLst>
              <a:path w="6350" h="39370">
                <a:moveTo>
                  <a:pt x="0" y="0"/>
                </a:moveTo>
                <a:lnTo>
                  <a:pt x="608" y="3846"/>
                </a:lnTo>
                <a:lnTo>
                  <a:pt x="2435" y="16154"/>
                </a:lnTo>
                <a:lnTo>
                  <a:pt x="4262" y="27694"/>
                </a:lnTo>
                <a:lnTo>
                  <a:pt x="6089" y="39233"/>
                </a:lnTo>
              </a:path>
            </a:pathLst>
          </a:custGeom>
          <a:ln w="15897">
            <a:solidFill>
              <a:srgbClr val="808080"/>
            </a:solidFill>
          </a:ln>
        </p:spPr>
        <p:txBody>
          <a:bodyPr wrap="square" lIns="0" tIns="0" rIns="0" bIns="0" rtlCol="0"/>
          <a:lstStyle/>
          <a:p>
            <a:endParaRPr sz="1350"/>
          </a:p>
        </p:txBody>
      </p:sp>
      <p:sp>
        <p:nvSpPr>
          <p:cNvPr id="101" name="object 101"/>
          <p:cNvSpPr/>
          <p:nvPr/>
        </p:nvSpPr>
        <p:spPr>
          <a:xfrm>
            <a:off x="7368909" y="3712400"/>
            <a:ext cx="7144" cy="29051"/>
          </a:xfrm>
          <a:custGeom>
            <a:avLst/>
            <a:gdLst/>
            <a:ahLst/>
            <a:cxnLst/>
            <a:rect l="l" t="t" r="r" b="b"/>
            <a:pathLst>
              <a:path w="9525" h="38735">
                <a:moveTo>
                  <a:pt x="0" y="0"/>
                </a:moveTo>
                <a:lnTo>
                  <a:pt x="1217" y="6923"/>
                </a:lnTo>
                <a:lnTo>
                  <a:pt x="3653" y="17693"/>
                </a:lnTo>
                <a:lnTo>
                  <a:pt x="6647" y="28463"/>
                </a:lnTo>
                <a:lnTo>
                  <a:pt x="9083" y="38464"/>
                </a:lnTo>
              </a:path>
            </a:pathLst>
          </a:custGeom>
          <a:ln w="16019">
            <a:solidFill>
              <a:srgbClr val="808080"/>
            </a:solidFill>
          </a:ln>
        </p:spPr>
        <p:txBody>
          <a:bodyPr wrap="square" lIns="0" tIns="0" rIns="0" bIns="0" rtlCol="0"/>
          <a:lstStyle/>
          <a:p>
            <a:endParaRPr sz="1350"/>
          </a:p>
        </p:txBody>
      </p:sp>
      <p:sp>
        <p:nvSpPr>
          <p:cNvPr id="102" name="object 102"/>
          <p:cNvSpPr/>
          <p:nvPr/>
        </p:nvSpPr>
        <p:spPr>
          <a:xfrm>
            <a:off x="7384856" y="3768990"/>
            <a:ext cx="11906" cy="26670"/>
          </a:xfrm>
          <a:custGeom>
            <a:avLst/>
            <a:gdLst/>
            <a:ahLst/>
            <a:cxnLst/>
            <a:rect l="l" t="t" r="r" b="b"/>
            <a:pathLst>
              <a:path w="15875" h="35560">
                <a:moveTo>
                  <a:pt x="0" y="0"/>
                </a:moveTo>
                <a:lnTo>
                  <a:pt x="6089" y="14616"/>
                </a:lnTo>
                <a:lnTo>
                  <a:pt x="14106" y="33079"/>
                </a:lnTo>
                <a:lnTo>
                  <a:pt x="15324" y="35387"/>
                </a:lnTo>
              </a:path>
            </a:pathLst>
          </a:custGeom>
          <a:ln w="16456">
            <a:solidFill>
              <a:srgbClr val="808080"/>
            </a:solidFill>
          </a:ln>
        </p:spPr>
        <p:txBody>
          <a:bodyPr wrap="square" lIns="0" tIns="0" rIns="0" bIns="0" rtlCol="0"/>
          <a:lstStyle/>
          <a:p>
            <a:endParaRPr sz="1350"/>
          </a:p>
        </p:txBody>
      </p:sp>
      <p:sp>
        <p:nvSpPr>
          <p:cNvPr id="103" name="object 103"/>
          <p:cNvSpPr/>
          <p:nvPr/>
        </p:nvSpPr>
        <p:spPr>
          <a:xfrm>
            <a:off x="7409099" y="3820916"/>
            <a:ext cx="14764" cy="23813"/>
          </a:xfrm>
          <a:custGeom>
            <a:avLst/>
            <a:gdLst/>
            <a:ahLst/>
            <a:cxnLst/>
            <a:rect l="l" t="t" r="r" b="b"/>
            <a:pathLst>
              <a:path w="19684" h="31750">
                <a:moveTo>
                  <a:pt x="0" y="0"/>
                </a:moveTo>
                <a:lnTo>
                  <a:pt x="10351" y="16154"/>
                </a:lnTo>
                <a:lnTo>
                  <a:pt x="19435" y="31540"/>
                </a:lnTo>
              </a:path>
            </a:pathLst>
          </a:custGeom>
          <a:ln w="16944">
            <a:solidFill>
              <a:srgbClr val="808080"/>
            </a:solidFill>
          </a:ln>
        </p:spPr>
        <p:txBody>
          <a:bodyPr wrap="square" lIns="0" tIns="0" rIns="0" bIns="0" rtlCol="0"/>
          <a:lstStyle/>
          <a:p>
            <a:endParaRPr sz="1350"/>
          </a:p>
        </p:txBody>
      </p:sp>
      <p:sp>
        <p:nvSpPr>
          <p:cNvPr id="104" name="object 104"/>
          <p:cNvSpPr/>
          <p:nvPr/>
        </p:nvSpPr>
        <p:spPr>
          <a:xfrm>
            <a:off x="7439165" y="3867074"/>
            <a:ext cx="16669" cy="22384"/>
          </a:xfrm>
          <a:custGeom>
            <a:avLst/>
            <a:gdLst/>
            <a:ahLst/>
            <a:cxnLst/>
            <a:rect l="l" t="t" r="r" b="b"/>
            <a:pathLst>
              <a:path w="22225" h="29845">
                <a:moveTo>
                  <a:pt x="0" y="0"/>
                </a:moveTo>
                <a:lnTo>
                  <a:pt x="3653" y="4615"/>
                </a:lnTo>
                <a:lnTo>
                  <a:pt x="15223" y="20770"/>
                </a:lnTo>
                <a:lnTo>
                  <a:pt x="21870" y="29232"/>
                </a:lnTo>
              </a:path>
            </a:pathLst>
          </a:custGeom>
          <a:ln w="17292">
            <a:solidFill>
              <a:srgbClr val="808080"/>
            </a:solidFill>
          </a:ln>
        </p:spPr>
        <p:txBody>
          <a:bodyPr wrap="square" lIns="0" tIns="0" rIns="0" bIns="0" rtlCol="0"/>
          <a:lstStyle/>
          <a:p>
            <a:endParaRPr sz="1350"/>
          </a:p>
        </p:txBody>
      </p:sp>
      <p:sp>
        <p:nvSpPr>
          <p:cNvPr id="105" name="object 105"/>
          <p:cNvSpPr/>
          <p:nvPr/>
        </p:nvSpPr>
        <p:spPr>
          <a:xfrm>
            <a:off x="7472428" y="3910346"/>
            <a:ext cx="17621" cy="20955"/>
          </a:xfrm>
          <a:custGeom>
            <a:avLst/>
            <a:gdLst/>
            <a:ahLst/>
            <a:cxnLst/>
            <a:rect l="l" t="t" r="r" b="b"/>
            <a:pathLst>
              <a:path w="23495" h="27939">
                <a:moveTo>
                  <a:pt x="0" y="0"/>
                </a:moveTo>
                <a:lnTo>
                  <a:pt x="9134" y="10769"/>
                </a:lnTo>
                <a:lnTo>
                  <a:pt x="21921" y="26155"/>
                </a:lnTo>
                <a:lnTo>
                  <a:pt x="23139" y="27694"/>
                </a:lnTo>
              </a:path>
            </a:pathLst>
          </a:custGeom>
          <a:ln w="17509">
            <a:solidFill>
              <a:srgbClr val="808080"/>
            </a:solidFill>
          </a:ln>
        </p:spPr>
        <p:txBody>
          <a:bodyPr wrap="square" lIns="0" tIns="0" rIns="0" bIns="0" rtlCol="0"/>
          <a:lstStyle/>
          <a:p>
            <a:endParaRPr sz="1350"/>
          </a:p>
        </p:txBody>
      </p:sp>
      <p:sp>
        <p:nvSpPr>
          <p:cNvPr id="106" name="object 106"/>
          <p:cNvSpPr/>
          <p:nvPr/>
        </p:nvSpPr>
        <p:spPr>
          <a:xfrm>
            <a:off x="7507556" y="3950733"/>
            <a:ext cx="18098" cy="20479"/>
          </a:xfrm>
          <a:custGeom>
            <a:avLst/>
            <a:gdLst/>
            <a:ahLst/>
            <a:cxnLst/>
            <a:rect l="l" t="t" r="r" b="b"/>
            <a:pathLst>
              <a:path w="24129" h="27304">
                <a:moveTo>
                  <a:pt x="0" y="0"/>
                </a:moveTo>
                <a:lnTo>
                  <a:pt x="1776" y="2307"/>
                </a:lnTo>
                <a:lnTo>
                  <a:pt x="15172" y="17757"/>
                </a:lnTo>
                <a:lnTo>
                  <a:pt x="23697" y="26989"/>
                </a:lnTo>
              </a:path>
            </a:pathLst>
          </a:custGeom>
          <a:ln w="17610">
            <a:solidFill>
              <a:srgbClr val="808080"/>
            </a:solidFill>
          </a:ln>
        </p:spPr>
        <p:txBody>
          <a:bodyPr wrap="square" lIns="0" tIns="0" rIns="0" bIns="0" rtlCol="0"/>
          <a:lstStyle/>
          <a:p>
            <a:endParaRPr sz="1350"/>
          </a:p>
        </p:txBody>
      </p:sp>
      <p:sp>
        <p:nvSpPr>
          <p:cNvPr id="107" name="object 107"/>
          <p:cNvSpPr/>
          <p:nvPr/>
        </p:nvSpPr>
        <p:spPr>
          <a:xfrm>
            <a:off x="7543102" y="3991169"/>
            <a:ext cx="18098" cy="20479"/>
          </a:xfrm>
          <a:custGeom>
            <a:avLst/>
            <a:gdLst/>
            <a:ahLst/>
            <a:cxnLst/>
            <a:rect l="l" t="t" r="r" b="b"/>
            <a:pathLst>
              <a:path w="24129" h="27304">
                <a:moveTo>
                  <a:pt x="0" y="0"/>
                </a:moveTo>
                <a:lnTo>
                  <a:pt x="7865" y="8590"/>
                </a:lnTo>
                <a:lnTo>
                  <a:pt x="20653" y="23206"/>
                </a:lnTo>
                <a:lnTo>
                  <a:pt x="23697" y="27053"/>
                </a:lnTo>
              </a:path>
            </a:pathLst>
          </a:custGeom>
          <a:ln w="17605">
            <a:solidFill>
              <a:srgbClr val="808080"/>
            </a:solidFill>
          </a:ln>
        </p:spPr>
        <p:txBody>
          <a:bodyPr wrap="square" lIns="0" tIns="0" rIns="0" bIns="0" rtlCol="0"/>
          <a:lstStyle/>
          <a:p>
            <a:endParaRPr sz="1350"/>
          </a:p>
        </p:txBody>
      </p:sp>
      <p:sp>
        <p:nvSpPr>
          <p:cNvPr id="108" name="object 108"/>
          <p:cNvSpPr/>
          <p:nvPr/>
        </p:nvSpPr>
        <p:spPr>
          <a:xfrm>
            <a:off x="7578192" y="4032229"/>
            <a:ext cx="17145" cy="21431"/>
          </a:xfrm>
          <a:custGeom>
            <a:avLst/>
            <a:gdLst/>
            <a:ahLst/>
            <a:cxnLst/>
            <a:rect l="l" t="t" r="r" b="b"/>
            <a:pathLst>
              <a:path w="22859" h="28575">
                <a:moveTo>
                  <a:pt x="0" y="0"/>
                </a:moveTo>
                <a:lnTo>
                  <a:pt x="10910" y="13077"/>
                </a:lnTo>
                <a:lnTo>
                  <a:pt x="22479" y="28463"/>
                </a:lnTo>
              </a:path>
            </a:pathLst>
          </a:custGeom>
          <a:ln w="17397">
            <a:solidFill>
              <a:srgbClr val="808080"/>
            </a:solidFill>
          </a:ln>
        </p:spPr>
        <p:txBody>
          <a:bodyPr wrap="square" lIns="0" tIns="0" rIns="0" bIns="0" rtlCol="0"/>
          <a:lstStyle/>
          <a:p>
            <a:endParaRPr sz="1350"/>
          </a:p>
        </p:txBody>
      </p:sp>
      <p:sp>
        <p:nvSpPr>
          <p:cNvPr id="109" name="object 109"/>
          <p:cNvSpPr/>
          <p:nvPr/>
        </p:nvSpPr>
        <p:spPr>
          <a:xfrm>
            <a:off x="7586375" y="4042037"/>
            <a:ext cx="9049" cy="11906"/>
          </a:xfrm>
          <a:custGeom>
            <a:avLst/>
            <a:gdLst/>
            <a:ahLst/>
            <a:cxnLst/>
            <a:rect l="l" t="t" r="r" b="b"/>
            <a:pathLst>
              <a:path w="12065" h="15875">
                <a:moveTo>
                  <a:pt x="0" y="0"/>
                </a:moveTo>
                <a:lnTo>
                  <a:pt x="11569" y="15385"/>
                </a:lnTo>
              </a:path>
            </a:pathLst>
          </a:custGeom>
          <a:ln w="17302">
            <a:solidFill>
              <a:srgbClr val="808080"/>
            </a:solidFill>
          </a:ln>
        </p:spPr>
        <p:txBody>
          <a:bodyPr wrap="square" lIns="0" tIns="0" rIns="0" bIns="0" rtlCol="0"/>
          <a:lstStyle/>
          <a:p>
            <a:endParaRPr sz="1350"/>
          </a:p>
        </p:txBody>
      </p:sp>
      <p:sp>
        <p:nvSpPr>
          <p:cNvPr id="110" name="object 110"/>
          <p:cNvSpPr/>
          <p:nvPr/>
        </p:nvSpPr>
        <p:spPr>
          <a:xfrm>
            <a:off x="7611455" y="4075502"/>
            <a:ext cx="15240" cy="23813"/>
          </a:xfrm>
          <a:custGeom>
            <a:avLst/>
            <a:gdLst/>
            <a:ahLst/>
            <a:cxnLst/>
            <a:rect l="l" t="t" r="r" b="b"/>
            <a:pathLst>
              <a:path w="20320" h="31750">
                <a:moveTo>
                  <a:pt x="0" y="0"/>
                </a:moveTo>
                <a:lnTo>
                  <a:pt x="608" y="769"/>
                </a:lnTo>
                <a:lnTo>
                  <a:pt x="10301" y="16219"/>
                </a:lnTo>
                <a:lnTo>
                  <a:pt x="20044" y="31604"/>
                </a:lnTo>
              </a:path>
            </a:pathLst>
          </a:custGeom>
          <a:ln w="16992">
            <a:solidFill>
              <a:srgbClr val="808080"/>
            </a:solidFill>
          </a:ln>
        </p:spPr>
        <p:txBody>
          <a:bodyPr wrap="square" lIns="0" tIns="0" rIns="0" bIns="0" rtlCol="0"/>
          <a:lstStyle/>
          <a:p>
            <a:endParaRPr sz="1350"/>
          </a:p>
        </p:txBody>
      </p:sp>
      <p:sp>
        <p:nvSpPr>
          <p:cNvPr id="111" name="object 111"/>
          <p:cNvSpPr/>
          <p:nvPr/>
        </p:nvSpPr>
        <p:spPr>
          <a:xfrm>
            <a:off x="7619181" y="4087666"/>
            <a:ext cx="7620" cy="11906"/>
          </a:xfrm>
          <a:custGeom>
            <a:avLst/>
            <a:gdLst/>
            <a:ahLst/>
            <a:cxnLst/>
            <a:rect l="l" t="t" r="r" b="b"/>
            <a:pathLst>
              <a:path w="10159" h="15875">
                <a:moveTo>
                  <a:pt x="0" y="0"/>
                </a:moveTo>
                <a:lnTo>
                  <a:pt x="9742" y="15385"/>
                </a:lnTo>
              </a:path>
            </a:pathLst>
          </a:custGeom>
          <a:ln w="16990">
            <a:solidFill>
              <a:srgbClr val="808080"/>
            </a:solidFill>
          </a:ln>
        </p:spPr>
        <p:txBody>
          <a:bodyPr wrap="square" lIns="0" tIns="0" rIns="0" bIns="0" rtlCol="0"/>
          <a:lstStyle/>
          <a:p>
            <a:endParaRPr sz="1350"/>
          </a:p>
        </p:txBody>
      </p:sp>
      <p:sp>
        <p:nvSpPr>
          <p:cNvPr id="112" name="object 112"/>
          <p:cNvSpPr/>
          <p:nvPr/>
        </p:nvSpPr>
        <p:spPr>
          <a:xfrm>
            <a:off x="7640151" y="4124015"/>
            <a:ext cx="11906" cy="26670"/>
          </a:xfrm>
          <a:custGeom>
            <a:avLst/>
            <a:gdLst/>
            <a:ahLst/>
            <a:cxnLst/>
            <a:rect l="l" t="t" r="r" b="b"/>
            <a:pathLst>
              <a:path w="15875" h="35560">
                <a:moveTo>
                  <a:pt x="0" y="0"/>
                </a:moveTo>
                <a:lnTo>
                  <a:pt x="6089" y="13847"/>
                </a:lnTo>
                <a:lnTo>
                  <a:pt x="10351" y="23078"/>
                </a:lnTo>
                <a:lnTo>
                  <a:pt x="14106" y="32309"/>
                </a:lnTo>
                <a:lnTo>
                  <a:pt x="15324" y="35387"/>
                </a:lnTo>
              </a:path>
            </a:pathLst>
          </a:custGeom>
          <a:ln w="16456">
            <a:solidFill>
              <a:srgbClr val="808080"/>
            </a:solidFill>
          </a:ln>
        </p:spPr>
        <p:txBody>
          <a:bodyPr wrap="square" lIns="0" tIns="0" rIns="0" bIns="0" rtlCol="0"/>
          <a:lstStyle/>
          <a:p>
            <a:endParaRPr sz="1350"/>
          </a:p>
        </p:txBody>
      </p:sp>
      <p:sp>
        <p:nvSpPr>
          <p:cNvPr id="113" name="object 113"/>
          <p:cNvSpPr/>
          <p:nvPr/>
        </p:nvSpPr>
        <p:spPr>
          <a:xfrm>
            <a:off x="7660322" y="4178249"/>
            <a:ext cx="6191" cy="29051"/>
          </a:xfrm>
          <a:custGeom>
            <a:avLst/>
            <a:gdLst/>
            <a:ahLst/>
            <a:cxnLst/>
            <a:rect l="l" t="t" r="r" b="b"/>
            <a:pathLst>
              <a:path w="8254" h="38735">
                <a:moveTo>
                  <a:pt x="0" y="0"/>
                </a:moveTo>
                <a:lnTo>
                  <a:pt x="1776" y="7692"/>
                </a:lnTo>
                <a:lnTo>
                  <a:pt x="4211" y="17693"/>
                </a:lnTo>
                <a:lnTo>
                  <a:pt x="6038" y="27694"/>
                </a:lnTo>
                <a:lnTo>
                  <a:pt x="7865" y="37694"/>
                </a:lnTo>
                <a:lnTo>
                  <a:pt x="7865" y="38464"/>
                </a:lnTo>
              </a:path>
            </a:pathLst>
          </a:custGeom>
          <a:ln w="15966">
            <a:solidFill>
              <a:srgbClr val="808080"/>
            </a:solidFill>
          </a:ln>
        </p:spPr>
        <p:txBody>
          <a:bodyPr wrap="square" lIns="0" tIns="0" rIns="0" bIns="0" rtlCol="0"/>
          <a:lstStyle/>
          <a:p>
            <a:endParaRPr sz="1350"/>
          </a:p>
        </p:txBody>
      </p:sp>
      <p:sp>
        <p:nvSpPr>
          <p:cNvPr id="114" name="object 114"/>
          <p:cNvSpPr/>
          <p:nvPr/>
        </p:nvSpPr>
        <p:spPr>
          <a:xfrm>
            <a:off x="7671245" y="4236522"/>
            <a:ext cx="3334" cy="30004"/>
          </a:xfrm>
          <a:custGeom>
            <a:avLst/>
            <a:gdLst/>
            <a:ahLst/>
            <a:cxnLst/>
            <a:rect l="l" t="t" r="r" b="b"/>
            <a:pathLst>
              <a:path w="4445" h="40004">
                <a:moveTo>
                  <a:pt x="0" y="0"/>
                </a:moveTo>
                <a:lnTo>
                  <a:pt x="0" y="1538"/>
                </a:lnTo>
                <a:lnTo>
                  <a:pt x="1217" y="12308"/>
                </a:lnTo>
                <a:lnTo>
                  <a:pt x="2435" y="23078"/>
                </a:lnTo>
                <a:lnTo>
                  <a:pt x="3653" y="33848"/>
                </a:lnTo>
                <a:lnTo>
                  <a:pt x="4262" y="40002"/>
                </a:lnTo>
              </a:path>
            </a:pathLst>
          </a:custGeom>
          <a:ln w="15845">
            <a:solidFill>
              <a:srgbClr val="808080"/>
            </a:solidFill>
          </a:ln>
        </p:spPr>
        <p:txBody>
          <a:bodyPr wrap="square" lIns="0" tIns="0" rIns="0" bIns="0" rtlCol="0"/>
          <a:lstStyle/>
          <a:p>
            <a:endParaRPr sz="1350"/>
          </a:p>
        </p:txBody>
      </p:sp>
      <p:sp>
        <p:nvSpPr>
          <p:cNvPr id="115" name="object 115"/>
          <p:cNvSpPr/>
          <p:nvPr/>
        </p:nvSpPr>
        <p:spPr>
          <a:xfrm>
            <a:off x="7676726" y="4296575"/>
            <a:ext cx="2381" cy="30004"/>
          </a:xfrm>
          <a:custGeom>
            <a:avLst/>
            <a:gdLst/>
            <a:ahLst/>
            <a:cxnLst/>
            <a:rect l="l" t="t" r="r" b="b"/>
            <a:pathLst>
              <a:path w="3175" h="40004">
                <a:moveTo>
                  <a:pt x="0" y="0"/>
                </a:moveTo>
                <a:lnTo>
                  <a:pt x="1217" y="11539"/>
                </a:lnTo>
                <a:lnTo>
                  <a:pt x="1826" y="23847"/>
                </a:lnTo>
                <a:lnTo>
                  <a:pt x="2993" y="36143"/>
                </a:lnTo>
                <a:lnTo>
                  <a:pt x="2993" y="39989"/>
                </a:lnTo>
              </a:path>
            </a:pathLst>
          </a:custGeom>
          <a:ln w="15822">
            <a:solidFill>
              <a:srgbClr val="808080"/>
            </a:solidFill>
          </a:ln>
        </p:spPr>
        <p:txBody>
          <a:bodyPr wrap="square" lIns="0" tIns="0" rIns="0" bIns="0" rtlCol="0"/>
          <a:lstStyle/>
          <a:p>
            <a:endParaRPr sz="1350"/>
          </a:p>
        </p:txBody>
      </p:sp>
      <p:sp>
        <p:nvSpPr>
          <p:cNvPr id="116" name="object 116"/>
          <p:cNvSpPr/>
          <p:nvPr/>
        </p:nvSpPr>
        <p:spPr>
          <a:xfrm>
            <a:off x="7680798" y="4356574"/>
            <a:ext cx="2858" cy="30480"/>
          </a:xfrm>
          <a:custGeom>
            <a:avLst/>
            <a:gdLst/>
            <a:ahLst/>
            <a:cxnLst/>
            <a:rect l="l" t="t" r="r" b="b"/>
            <a:pathLst>
              <a:path w="3809" h="40639">
                <a:moveTo>
                  <a:pt x="0" y="0"/>
                </a:moveTo>
                <a:lnTo>
                  <a:pt x="608" y="6929"/>
                </a:lnTo>
                <a:lnTo>
                  <a:pt x="1826" y="20007"/>
                </a:lnTo>
                <a:lnTo>
                  <a:pt x="2435" y="27700"/>
                </a:lnTo>
                <a:lnTo>
                  <a:pt x="3044" y="35399"/>
                </a:lnTo>
                <a:lnTo>
                  <a:pt x="3653" y="40015"/>
                </a:lnTo>
              </a:path>
            </a:pathLst>
          </a:custGeom>
          <a:ln w="15833">
            <a:solidFill>
              <a:srgbClr val="808080"/>
            </a:solidFill>
          </a:ln>
        </p:spPr>
        <p:txBody>
          <a:bodyPr wrap="square" lIns="0" tIns="0" rIns="0" bIns="0" rtlCol="0"/>
          <a:lstStyle/>
          <a:p>
            <a:endParaRPr sz="1350"/>
          </a:p>
        </p:txBody>
      </p:sp>
      <p:sp>
        <p:nvSpPr>
          <p:cNvPr id="117" name="object 117"/>
          <p:cNvSpPr/>
          <p:nvPr/>
        </p:nvSpPr>
        <p:spPr>
          <a:xfrm>
            <a:off x="7685364" y="4416708"/>
            <a:ext cx="1905" cy="30480"/>
          </a:xfrm>
          <a:custGeom>
            <a:avLst/>
            <a:gdLst/>
            <a:ahLst/>
            <a:cxnLst/>
            <a:rect l="l" t="t" r="r" b="b"/>
            <a:pathLst>
              <a:path w="2540" h="40639">
                <a:moveTo>
                  <a:pt x="0" y="0"/>
                </a:moveTo>
                <a:lnTo>
                  <a:pt x="608" y="3846"/>
                </a:lnTo>
                <a:lnTo>
                  <a:pt x="1217" y="12314"/>
                </a:lnTo>
                <a:lnTo>
                  <a:pt x="1826" y="20777"/>
                </a:lnTo>
                <a:lnTo>
                  <a:pt x="1826" y="28469"/>
                </a:lnTo>
                <a:lnTo>
                  <a:pt x="2435" y="36938"/>
                </a:lnTo>
                <a:lnTo>
                  <a:pt x="2435" y="40015"/>
                </a:lnTo>
              </a:path>
            </a:pathLst>
          </a:custGeom>
          <a:ln w="15814">
            <a:solidFill>
              <a:srgbClr val="808080"/>
            </a:solidFill>
          </a:ln>
        </p:spPr>
        <p:txBody>
          <a:bodyPr wrap="square" lIns="0" tIns="0" rIns="0" bIns="0" rtlCol="0"/>
          <a:lstStyle/>
          <a:p>
            <a:endParaRPr sz="1350"/>
          </a:p>
        </p:txBody>
      </p:sp>
      <p:sp>
        <p:nvSpPr>
          <p:cNvPr id="118" name="object 118"/>
          <p:cNvSpPr/>
          <p:nvPr/>
        </p:nvSpPr>
        <p:spPr>
          <a:xfrm>
            <a:off x="7684451" y="4476726"/>
            <a:ext cx="2858" cy="30480"/>
          </a:xfrm>
          <a:custGeom>
            <a:avLst/>
            <a:gdLst/>
            <a:ahLst/>
            <a:cxnLst/>
            <a:rect l="l" t="t" r="r" b="b"/>
            <a:pathLst>
              <a:path w="3809" h="40639">
                <a:moveTo>
                  <a:pt x="3653" y="0"/>
                </a:moveTo>
                <a:lnTo>
                  <a:pt x="3044" y="4622"/>
                </a:lnTo>
                <a:lnTo>
                  <a:pt x="2435" y="12314"/>
                </a:lnTo>
                <a:lnTo>
                  <a:pt x="1826" y="20007"/>
                </a:lnTo>
                <a:lnTo>
                  <a:pt x="1217" y="26931"/>
                </a:lnTo>
                <a:lnTo>
                  <a:pt x="608" y="34630"/>
                </a:lnTo>
                <a:lnTo>
                  <a:pt x="0" y="40015"/>
                </a:lnTo>
              </a:path>
            </a:pathLst>
          </a:custGeom>
          <a:ln w="15833">
            <a:solidFill>
              <a:srgbClr val="808080"/>
            </a:solidFill>
          </a:ln>
        </p:spPr>
        <p:txBody>
          <a:bodyPr wrap="square" lIns="0" tIns="0" rIns="0" bIns="0" rtlCol="0"/>
          <a:lstStyle/>
          <a:p>
            <a:endParaRPr sz="1350"/>
          </a:p>
        </p:txBody>
      </p:sp>
      <p:sp>
        <p:nvSpPr>
          <p:cNvPr id="119" name="object 119"/>
          <p:cNvSpPr/>
          <p:nvPr/>
        </p:nvSpPr>
        <p:spPr>
          <a:xfrm>
            <a:off x="7557683" y="4528663"/>
            <a:ext cx="125850" cy="162174"/>
          </a:xfrm>
          <a:prstGeom prst="rect">
            <a:avLst/>
          </a:prstGeom>
          <a:blipFill>
            <a:blip r:embed="rId9" cstate="print"/>
            <a:stretch>
              <a:fillRect/>
            </a:stretch>
          </a:blipFill>
        </p:spPr>
        <p:txBody>
          <a:bodyPr wrap="square" lIns="0" tIns="0" rIns="0" bIns="0" rtlCol="0"/>
          <a:lstStyle/>
          <a:p>
            <a:endParaRPr sz="1350"/>
          </a:p>
        </p:txBody>
      </p:sp>
      <p:sp>
        <p:nvSpPr>
          <p:cNvPr id="120" name="object 120"/>
          <p:cNvSpPr/>
          <p:nvPr/>
        </p:nvSpPr>
        <p:spPr>
          <a:xfrm>
            <a:off x="7561332" y="4713920"/>
            <a:ext cx="6191" cy="29051"/>
          </a:xfrm>
          <a:custGeom>
            <a:avLst/>
            <a:gdLst/>
            <a:ahLst/>
            <a:cxnLst/>
            <a:rect l="l" t="t" r="r" b="b"/>
            <a:pathLst>
              <a:path w="8254" h="38735">
                <a:moveTo>
                  <a:pt x="0" y="0"/>
                </a:moveTo>
                <a:lnTo>
                  <a:pt x="1217" y="13847"/>
                </a:lnTo>
                <a:lnTo>
                  <a:pt x="4820" y="27700"/>
                </a:lnTo>
                <a:lnTo>
                  <a:pt x="7865" y="38470"/>
                </a:lnTo>
              </a:path>
            </a:pathLst>
          </a:custGeom>
          <a:ln w="15966">
            <a:solidFill>
              <a:srgbClr val="808080"/>
            </a:solidFill>
          </a:ln>
        </p:spPr>
        <p:txBody>
          <a:bodyPr wrap="square" lIns="0" tIns="0" rIns="0" bIns="0" rtlCol="0"/>
          <a:lstStyle/>
          <a:p>
            <a:endParaRPr sz="1350"/>
          </a:p>
        </p:txBody>
      </p:sp>
      <p:sp>
        <p:nvSpPr>
          <p:cNvPr id="122" name="object 122"/>
          <p:cNvSpPr txBox="1">
            <a:spLocks noGrp="1"/>
          </p:cNvSpPr>
          <p:nvPr>
            <p:ph type="ftr" sz="quarter" idx="5"/>
          </p:nvPr>
        </p:nvSpPr>
        <p:spPr>
          <a:xfrm>
            <a:off x="6008689" y="641968"/>
            <a:ext cx="2246489" cy="158750"/>
          </a:xfrm>
          <a:prstGeom prst="rect">
            <a:avLst/>
          </a:prstGeom>
        </p:spPr>
        <p:txBody>
          <a:bodyPr vert="horz" wrap="square" lIns="0" tIns="0" rIns="0" bIns="0" rtlCol="0">
            <a:spAutoFit/>
          </a:bodyPr>
          <a:lstStyle/>
          <a:p>
            <a:pPr marL="12700">
              <a:lnSpc>
                <a:spcPts val="1240"/>
              </a:lnSpc>
            </a:pPr>
            <a:r>
              <a:rPr sz="750" spc="-20" dirty="0"/>
              <a:t>2/19/2015</a:t>
            </a:r>
          </a:p>
        </p:txBody>
      </p:sp>
      <p:sp>
        <p:nvSpPr>
          <p:cNvPr id="123" name="object 123"/>
          <p:cNvSpPr txBox="1">
            <a:spLocks noGrp="1"/>
          </p:cNvSpPr>
          <p:nvPr>
            <p:ph type="sldNum" sz="quarter" idx="7"/>
          </p:nvPr>
        </p:nvSpPr>
        <p:spPr>
          <a:xfrm>
            <a:off x="7314416" y="445380"/>
            <a:ext cx="941203" cy="158750"/>
          </a:xfrm>
          <a:prstGeom prst="rect">
            <a:avLst/>
          </a:prstGeom>
        </p:spPr>
        <p:txBody>
          <a:bodyPr vert="horz" wrap="square" lIns="0" tIns="0" rIns="0" bIns="0" rtlCol="0">
            <a:spAutoFit/>
          </a:bodyPr>
          <a:lstStyle/>
          <a:p>
            <a:pPr marL="25400">
              <a:lnSpc>
                <a:spcPts val="1240"/>
              </a:lnSpc>
            </a:pPr>
            <a:fld id="{81D60167-4931-47E6-BA6A-407CBD079E47}" type="slidenum">
              <a:rPr sz="900" spc="-60" dirty="0"/>
              <a:t>67</a:t>
            </a:fld>
            <a:endParaRPr sz="900" spc="-60" dirty="0"/>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143000" y="0"/>
            <a:ext cx="6858000" cy="5143500"/>
          </a:xfrm>
          <a:prstGeom prst="rect">
            <a:avLst/>
          </a:prstGeom>
          <a:blipFill>
            <a:blip r:embed="rId2" cstate="print"/>
            <a:stretch>
              <a:fillRect/>
            </a:stretch>
          </a:blipFill>
        </p:spPr>
        <p:txBody>
          <a:bodyPr wrap="square" lIns="0" tIns="0" rIns="0" bIns="0" rtlCol="0"/>
          <a:lstStyle/>
          <a:p>
            <a:endParaRPr sz="1350"/>
          </a:p>
        </p:txBody>
      </p:sp>
      <p:sp>
        <p:nvSpPr>
          <p:cNvPr id="3" name="object 3"/>
          <p:cNvSpPr/>
          <p:nvPr/>
        </p:nvSpPr>
        <p:spPr>
          <a:xfrm>
            <a:off x="1485900" y="1200150"/>
            <a:ext cx="6172200" cy="3394710"/>
          </a:xfrm>
          <a:prstGeom prst="rect">
            <a:avLst/>
          </a:prstGeom>
          <a:blipFill>
            <a:blip r:embed="rId3" cstate="print"/>
            <a:stretch>
              <a:fillRect/>
            </a:stretch>
          </a:blipFill>
        </p:spPr>
        <p:txBody>
          <a:bodyPr wrap="square" lIns="0" tIns="0" rIns="0" bIns="0" rtlCol="0"/>
          <a:lstStyle/>
          <a:p>
            <a:endParaRPr sz="1350"/>
          </a:p>
        </p:txBody>
      </p:sp>
      <p:sp>
        <p:nvSpPr>
          <p:cNvPr id="4" name="object 4"/>
          <p:cNvSpPr txBox="1"/>
          <p:nvPr/>
        </p:nvSpPr>
        <p:spPr>
          <a:xfrm>
            <a:off x="1544955" y="1216876"/>
            <a:ext cx="6044565" cy="2350770"/>
          </a:xfrm>
          <a:prstGeom prst="rect">
            <a:avLst/>
          </a:prstGeom>
        </p:spPr>
        <p:txBody>
          <a:bodyPr vert="horz" wrap="square" lIns="0" tIns="9525" rIns="0" bIns="0" rtlCol="0">
            <a:spAutoFit/>
          </a:bodyPr>
          <a:lstStyle/>
          <a:p>
            <a:pPr marL="1727200">
              <a:lnSpc>
                <a:spcPct val="100000"/>
              </a:lnSpc>
              <a:spcBef>
                <a:spcPts val="100"/>
              </a:spcBef>
            </a:pPr>
            <a:r>
              <a:rPr b="1" u="heavy" spc="-5" dirty="0">
                <a:uFill>
                  <a:solidFill>
                    <a:srgbClr val="000000"/>
                  </a:solidFill>
                </a:uFill>
                <a:latin typeface="Times New Roman" panose="02020603050405020304"/>
                <a:cs typeface="Times New Roman" panose="02020603050405020304"/>
              </a:rPr>
              <a:t>Difference between </a:t>
            </a:r>
            <a:r>
              <a:rPr b="1" u="heavy" dirty="0">
                <a:uFill>
                  <a:solidFill>
                    <a:srgbClr val="000000"/>
                  </a:solidFill>
                </a:uFill>
                <a:latin typeface="Times New Roman" panose="02020603050405020304"/>
                <a:cs typeface="Times New Roman" panose="02020603050405020304"/>
              </a:rPr>
              <a:t>Join </a:t>
            </a:r>
            <a:r>
              <a:rPr b="1" u="heavy" spc="-5" dirty="0">
                <a:uFill>
                  <a:solidFill>
                    <a:srgbClr val="000000"/>
                  </a:solidFill>
                </a:uFill>
                <a:latin typeface="Times New Roman" panose="02020603050405020304"/>
                <a:cs typeface="Times New Roman" panose="02020603050405020304"/>
              </a:rPr>
              <a:t>and</a:t>
            </a:r>
            <a:r>
              <a:rPr b="1" u="heavy" spc="-20" dirty="0">
                <a:uFill>
                  <a:solidFill>
                    <a:srgbClr val="000000"/>
                  </a:solidFill>
                </a:uFill>
                <a:latin typeface="Times New Roman" panose="02020603050405020304"/>
                <a:cs typeface="Times New Roman" panose="02020603050405020304"/>
              </a:rPr>
              <a:t> </a:t>
            </a:r>
            <a:r>
              <a:rPr b="1" u="heavy" dirty="0">
                <a:uFill>
                  <a:solidFill>
                    <a:srgbClr val="000000"/>
                  </a:solidFill>
                </a:uFill>
                <a:latin typeface="Times New Roman" panose="02020603050405020304"/>
                <a:cs typeface="Times New Roman" panose="02020603050405020304"/>
              </a:rPr>
              <a:t>Merge</a:t>
            </a:r>
            <a:endParaRPr>
              <a:latin typeface="Times New Roman" panose="02020603050405020304"/>
              <a:cs typeface="Times New Roman" panose="02020603050405020304"/>
            </a:endParaRPr>
          </a:p>
          <a:p>
            <a:pPr>
              <a:lnSpc>
                <a:spcPct val="100000"/>
              </a:lnSpc>
              <a:spcBef>
                <a:spcPts val="45"/>
              </a:spcBef>
            </a:pPr>
            <a:endParaRPr sz="2175">
              <a:latin typeface="Times New Roman" panose="02020603050405020304"/>
              <a:cs typeface="Times New Roman" panose="02020603050405020304"/>
            </a:endParaRPr>
          </a:p>
          <a:p>
            <a:pPr marL="355600" marR="5080" indent="-342900">
              <a:lnSpc>
                <a:spcPct val="100000"/>
              </a:lnSpc>
              <a:buFont typeface="Wingdings" panose="05000000000000000000"/>
              <a:buChar char=""/>
              <a:tabLst>
                <a:tab pos="355600" algn="l"/>
                <a:tab pos="356235" algn="l"/>
              </a:tabLst>
            </a:pPr>
            <a:r>
              <a:rPr sz="1500" dirty="0">
                <a:latin typeface="Times New Roman" panose="02020603050405020304"/>
                <a:cs typeface="Times New Roman" panose="02020603050405020304"/>
              </a:rPr>
              <a:t>A join is </a:t>
            </a:r>
            <a:r>
              <a:rPr sz="1500" spc="-5" dirty="0">
                <a:latin typeface="Times New Roman" panose="02020603050405020304"/>
                <a:cs typeface="Times New Roman" panose="02020603050405020304"/>
              </a:rPr>
              <a:t>different </a:t>
            </a:r>
            <a:r>
              <a:rPr sz="1500" dirty="0">
                <a:latin typeface="Times New Roman" panose="02020603050405020304"/>
                <a:cs typeface="Times New Roman" panose="02020603050405020304"/>
              </a:rPr>
              <a:t>from a </a:t>
            </a:r>
            <a:r>
              <a:rPr sz="1500" spc="-10" dirty="0">
                <a:latin typeface="Times New Roman" panose="02020603050405020304"/>
                <a:cs typeface="Times New Roman" panose="02020603050405020304"/>
              </a:rPr>
              <a:t>merge </a:t>
            </a:r>
            <a:r>
              <a:rPr sz="1500" spc="-5" dirty="0">
                <a:latin typeface="Times New Roman" panose="02020603050405020304"/>
                <a:cs typeface="Times New Roman" panose="02020603050405020304"/>
              </a:rPr>
              <a:t>in that </a:t>
            </a:r>
            <a:r>
              <a:rPr sz="1500" dirty="0">
                <a:latin typeface="Times New Roman" panose="02020603050405020304"/>
                <a:cs typeface="Times New Roman" panose="02020603050405020304"/>
              </a:rPr>
              <a:t>the join synchronizes two inflows  and produces a single </a:t>
            </a:r>
            <a:r>
              <a:rPr sz="1500" spc="-15" dirty="0">
                <a:latin typeface="Times New Roman" panose="02020603050405020304"/>
                <a:cs typeface="Times New Roman" panose="02020603050405020304"/>
              </a:rPr>
              <a:t>outflow. </a:t>
            </a:r>
            <a:r>
              <a:rPr sz="1500" dirty="0">
                <a:latin typeface="Times New Roman" panose="02020603050405020304"/>
                <a:cs typeface="Times New Roman" panose="02020603050405020304"/>
              </a:rPr>
              <a:t>The outflow from a join cannot execute</a:t>
            </a:r>
            <a:r>
              <a:rPr sz="1500" spc="-285" dirty="0">
                <a:latin typeface="Times New Roman" panose="02020603050405020304"/>
                <a:cs typeface="Times New Roman" panose="02020603050405020304"/>
              </a:rPr>
              <a:t> </a:t>
            </a:r>
            <a:r>
              <a:rPr sz="1500" dirty="0">
                <a:latin typeface="Times New Roman" panose="02020603050405020304"/>
                <a:cs typeface="Times New Roman" panose="02020603050405020304"/>
              </a:rPr>
              <a:t>until  </a:t>
            </a:r>
            <a:r>
              <a:rPr sz="1500" spc="-5" dirty="0">
                <a:latin typeface="Times New Roman" panose="02020603050405020304"/>
                <a:cs typeface="Times New Roman" panose="02020603050405020304"/>
              </a:rPr>
              <a:t>all </a:t>
            </a:r>
            <a:r>
              <a:rPr sz="1500" dirty="0">
                <a:latin typeface="Times New Roman" panose="02020603050405020304"/>
                <a:cs typeface="Times New Roman" panose="02020603050405020304"/>
              </a:rPr>
              <a:t>inflows have been</a:t>
            </a:r>
            <a:r>
              <a:rPr sz="1500" spc="-85" dirty="0">
                <a:latin typeface="Times New Roman" panose="02020603050405020304"/>
                <a:cs typeface="Times New Roman" panose="02020603050405020304"/>
              </a:rPr>
              <a:t> </a:t>
            </a:r>
            <a:r>
              <a:rPr sz="1500" dirty="0">
                <a:latin typeface="Times New Roman" panose="02020603050405020304"/>
                <a:cs typeface="Times New Roman" panose="02020603050405020304"/>
              </a:rPr>
              <a:t>received</a:t>
            </a:r>
            <a:endParaRPr sz="1500">
              <a:latin typeface="Times New Roman" panose="02020603050405020304"/>
              <a:cs typeface="Times New Roman" panose="02020603050405020304"/>
            </a:endParaRPr>
          </a:p>
          <a:p>
            <a:pPr>
              <a:lnSpc>
                <a:spcPct val="100000"/>
              </a:lnSpc>
              <a:spcBef>
                <a:spcPts val="25"/>
              </a:spcBef>
              <a:buFont typeface="Wingdings" panose="05000000000000000000"/>
              <a:buChar char=""/>
            </a:pPr>
            <a:endParaRPr sz="2175">
              <a:latin typeface="Times New Roman" panose="02020603050405020304"/>
              <a:cs typeface="Times New Roman" panose="02020603050405020304"/>
            </a:endParaRPr>
          </a:p>
          <a:p>
            <a:pPr marL="355600" marR="808355" indent="-342900" algn="just">
              <a:lnSpc>
                <a:spcPct val="100000"/>
              </a:lnSpc>
              <a:buFont typeface="Wingdings" panose="05000000000000000000"/>
              <a:buChar char=""/>
              <a:tabLst>
                <a:tab pos="356235" algn="l"/>
              </a:tabLst>
            </a:pPr>
            <a:r>
              <a:rPr sz="1500" dirty="0">
                <a:latin typeface="Times New Roman" panose="02020603050405020304"/>
                <a:cs typeface="Times New Roman" panose="02020603050405020304"/>
              </a:rPr>
              <a:t>A </a:t>
            </a:r>
            <a:r>
              <a:rPr sz="1500" spc="-10" dirty="0">
                <a:latin typeface="Times New Roman" panose="02020603050405020304"/>
                <a:cs typeface="Times New Roman" panose="02020603050405020304"/>
              </a:rPr>
              <a:t>merge </a:t>
            </a:r>
            <a:r>
              <a:rPr sz="1500" dirty="0">
                <a:latin typeface="Times New Roman" panose="02020603050405020304"/>
                <a:cs typeface="Times New Roman" panose="02020603050405020304"/>
              </a:rPr>
              <a:t>passes any control flows straight through </a:t>
            </a:r>
            <a:r>
              <a:rPr sz="1500" spc="-5" dirty="0">
                <a:latin typeface="Times New Roman" panose="02020603050405020304"/>
                <a:cs typeface="Times New Roman" panose="02020603050405020304"/>
              </a:rPr>
              <a:t>it. </a:t>
            </a:r>
            <a:r>
              <a:rPr sz="1500" dirty="0">
                <a:latin typeface="Times New Roman" panose="02020603050405020304"/>
                <a:cs typeface="Times New Roman" panose="02020603050405020304"/>
              </a:rPr>
              <a:t>If </a:t>
            </a:r>
            <a:r>
              <a:rPr sz="1500" spc="-5" dirty="0">
                <a:latin typeface="Times New Roman" panose="02020603050405020304"/>
                <a:cs typeface="Times New Roman" panose="02020603050405020304"/>
              </a:rPr>
              <a:t>two </a:t>
            </a:r>
            <a:r>
              <a:rPr sz="1500" dirty="0">
                <a:latin typeface="Times New Roman" panose="02020603050405020304"/>
                <a:cs typeface="Times New Roman" panose="02020603050405020304"/>
              </a:rPr>
              <a:t>or</a:t>
            </a:r>
            <a:r>
              <a:rPr sz="1500" spc="-280" dirty="0">
                <a:latin typeface="Times New Roman" panose="02020603050405020304"/>
                <a:cs typeface="Times New Roman" panose="02020603050405020304"/>
              </a:rPr>
              <a:t> </a:t>
            </a:r>
            <a:r>
              <a:rPr sz="1500" spc="-5" dirty="0">
                <a:latin typeface="Times New Roman" panose="02020603050405020304"/>
                <a:cs typeface="Times New Roman" panose="02020603050405020304"/>
              </a:rPr>
              <a:t>more  </a:t>
            </a:r>
            <a:r>
              <a:rPr sz="1500" dirty="0">
                <a:latin typeface="Times New Roman" panose="02020603050405020304"/>
                <a:cs typeface="Times New Roman" panose="02020603050405020304"/>
              </a:rPr>
              <a:t>inflows are received by a </a:t>
            </a:r>
            <a:r>
              <a:rPr sz="1500" spc="-10" dirty="0">
                <a:latin typeface="Times New Roman" panose="02020603050405020304"/>
                <a:cs typeface="Times New Roman" panose="02020603050405020304"/>
              </a:rPr>
              <a:t>merge </a:t>
            </a:r>
            <a:r>
              <a:rPr sz="1500" spc="-5" dirty="0">
                <a:latin typeface="Times New Roman" panose="02020603050405020304"/>
                <a:cs typeface="Times New Roman" panose="02020603050405020304"/>
              </a:rPr>
              <a:t>symbol, </a:t>
            </a:r>
            <a:r>
              <a:rPr sz="1500" dirty="0">
                <a:latin typeface="Times New Roman" panose="02020603050405020304"/>
                <a:cs typeface="Times New Roman" panose="02020603050405020304"/>
              </a:rPr>
              <a:t>the action pointed to by</a:t>
            </a:r>
            <a:r>
              <a:rPr sz="1500" spc="-165" dirty="0">
                <a:latin typeface="Times New Roman" panose="02020603050405020304"/>
                <a:cs typeface="Times New Roman" panose="02020603050405020304"/>
              </a:rPr>
              <a:t> </a:t>
            </a:r>
            <a:r>
              <a:rPr sz="1500" spc="-5" dirty="0">
                <a:latin typeface="Times New Roman" panose="02020603050405020304"/>
                <a:cs typeface="Times New Roman" panose="02020603050405020304"/>
              </a:rPr>
              <a:t>its  </a:t>
            </a:r>
            <a:r>
              <a:rPr sz="1500" dirty="0">
                <a:latin typeface="Times New Roman" panose="02020603050405020304"/>
                <a:cs typeface="Times New Roman" panose="02020603050405020304"/>
              </a:rPr>
              <a:t>outflow is executed two or </a:t>
            </a:r>
            <a:r>
              <a:rPr sz="1500" spc="-5" dirty="0">
                <a:latin typeface="Times New Roman" panose="02020603050405020304"/>
                <a:cs typeface="Times New Roman" panose="02020603050405020304"/>
              </a:rPr>
              <a:t>more</a:t>
            </a:r>
            <a:r>
              <a:rPr sz="1500" spc="-100" dirty="0">
                <a:latin typeface="Times New Roman" panose="02020603050405020304"/>
                <a:cs typeface="Times New Roman" panose="02020603050405020304"/>
              </a:rPr>
              <a:t> </a:t>
            </a:r>
            <a:r>
              <a:rPr sz="1500" spc="-10" dirty="0">
                <a:latin typeface="Times New Roman" panose="02020603050405020304"/>
                <a:cs typeface="Times New Roman" panose="02020603050405020304"/>
              </a:rPr>
              <a:t>times</a:t>
            </a:r>
            <a:endParaRPr sz="1500">
              <a:latin typeface="Times New Roman" panose="02020603050405020304"/>
              <a:cs typeface="Times New Roman" panose="02020603050405020304"/>
            </a:endParaRPr>
          </a:p>
        </p:txBody>
      </p:sp>
      <p:sp>
        <p:nvSpPr>
          <p:cNvPr id="5" name="object 5"/>
          <p:cNvSpPr/>
          <p:nvPr/>
        </p:nvSpPr>
        <p:spPr>
          <a:xfrm>
            <a:off x="1452753" y="189738"/>
            <a:ext cx="6238494" cy="923544"/>
          </a:xfrm>
          <a:prstGeom prst="rect">
            <a:avLst/>
          </a:prstGeom>
          <a:blipFill>
            <a:blip r:embed="rId4" cstate="print"/>
            <a:stretch>
              <a:fillRect/>
            </a:stretch>
          </a:blipFill>
        </p:spPr>
        <p:txBody>
          <a:bodyPr wrap="square" lIns="0" tIns="0" rIns="0" bIns="0" rtlCol="0"/>
          <a:lstStyle/>
          <a:p>
            <a:endParaRPr sz="1350"/>
          </a:p>
        </p:txBody>
      </p:sp>
      <p:sp>
        <p:nvSpPr>
          <p:cNvPr id="6" name="object 6"/>
          <p:cNvSpPr txBox="1">
            <a:spLocks noGrp="1"/>
          </p:cNvSpPr>
          <p:nvPr>
            <p:ph type="title"/>
          </p:nvPr>
        </p:nvSpPr>
        <p:spPr>
          <a:xfrm>
            <a:off x="1143000" y="408670"/>
            <a:ext cx="7315200" cy="624205"/>
          </a:xfrm>
          <a:prstGeom prst="rect">
            <a:avLst/>
          </a:prstGeom>
        </p:spPr>
        <p:txBody>
          <a:bodyPr vert="horz" wrap="square" lIns="0" tIns="9048" rIns="0" bIns="0" rtlCol="0">
            <a:spAutoFit/>
          </a:bodyPr>
          <a:lstStyle/>
          <a:p>
            <a:pPr marL="15875">
              <a:lnSpc>
                <a:spcPct val="100000"/>
              </a:lnSpc>
              <a:spcBef>
                <a:spcPts val="95"/>
              </a:spcBef>
            </a:pPr>
            <a:r>
              <a:rPr spc="-5" dirty="0"/>
              <a:t>Activity</a:t>
            </a:r>
            <a:r>
              <a:rPr spc="-35" dirty="0"/>
              <a:t> </a:t>
            </a:r>
            <a:r>
              <a:rPr spc="-5" dirty="0"/>
              <a:t>Diagram…(Notations)</a:t>
            </a:r>
          </a:p>
        </p:txBody>
      </p:sp>
      <p:sp>
        <p:nvSpPr>
          <p:cNvPr id="8" name="object 8"/>
          <p:cNvSpPr txBox="1">
            <a:spLocks noGrp="1"/>
          </p:cNvSpPr>
          <p:nvPr>
            <p:ph type="ftr" sz="quarter" idx="5"/>
          </p:nvPr>
        </p:nvSpPr>
        <p:spPr>
          <a:xfrm>
            <a:off x="6008689" y="641968"/>
            <a:ext cx="2246489" cy="158750"/>
          </a:xfrm>
          <a:prstGeom prst="rect">
            <a:avLst/>
          </a:prstGeom>
        </p:spPr>
        <p:txBody>
          <a:bodyPr vert="horz" wrap="square" lIns="0" tIns="0" rIns="0" bIns="0" rtlCol="0">
            <a:spAutoFit/>
          </a:bodyPr>
          <a:lstStyle/>
          <a:p>
            <a:pPr marL="12700">
              <a:lnSpc>
                <a:spcPts val="1240"/>
              </a:lnSpc>
            </a:pPr>
            <a:r>
              <a:rPr sz="750" spc="-20" dirty="0"/>
              <a:t>2/19/2015</a:t>
            </a:r>
          </a:p>
        </p:txBody>
      </p:sp>
      <p:sp>
        <p:nvSpPr>
          <p:cNvPr id="9" name="object 9"/>
          <p:cNvSpPr txBox="1">
            <a:spLocks noGrp="1"/>
          </p:cNvSpPr>
          <p:nvPr>
            <p:ph type="sldNum" sz="quarter" idx="7"/>
          </p:nvPr>
        </p:nvSpPr>
        <p:spPr>
          <a:xfrm>
            <a:off x="7314416" y="445380"/>
            <a:ext cx="941203" cy="158750"/>
          </a:xfrm>
          <a:prstGeom prst="rect">
            <a:avLst/>
          </a:prstGeom>
        </p:spPr>
        <p:txBody>
          <a:bodyPr vert="horz" wrap="square" lIns="0" tIns="0" rIns="0" bIns="0" rtlCol="0">
            <a:spAutoFit/>
          </a:bodyPr>
          <a:lstStyle/>
          <a:p>
            <a:pPr marL="25400">
              <a:lnSpc>
                <a:spcPts val="1240"/>
              </a:lnSpc>
            </a:pPr>
            <a:fld id="{81D60167-4931-47E6-BA6A-407CBD079E47}" type="slidenum">
              <a:rPr sz="900" spc="-60" dirty="0"/>
              <a:t>68</a:t>
            </a:fld>
            <a:endParaRPr sz="900" spc="-60" dirty="0"/>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31165" y="170815"/>
            <a:ext cx="6355715" cy="624205"/>
          </a:xfrm>
          <a:prstGeom prst="rect">
            <a:avLst/>
          </a:prstGeom>
        </p:spPr>
        <p:txBody>
          <a:bodyPr vert="horz" wrap="square" lIns="0" tIns="9048" rIns="0" bIns="0" rtlCol="0">
            <a:spAutoFit/>
          </a:bodyPr>
          <a:lstStyle/>
          <a:p>
            <a:pPr marL="12700">
              <a:lnSpc>
                <a:spcPct val="100000"/>
              </a:lnSpc>
              <a:spcBef>
                <a:spcPts val="95"/>
              </a:spcBef>
            </a:pPr>
            <a:r>
              <a:rPr spc="-5" dirty="0"/>
              <a:t>Example </a:t>
            </a:r>
            <a:r>
              <a:rPr dirty="0"/>
              <a:t>of </a:t>
            </a:r>
            <a:r>
              <a:rPr spc="-5" dirty="0"/>
              <a:t>Activity</a:t>
            </a:r>
            <a:r>
              <a:rPr spc="-225" dirty="0"/>
              <a:t> </a:t>
            </a:r>
            <a:r>
              <a:rPr spc="-10" dirty="0"/>
              <a:t>Diagram…</a:t>
            </a:r>
          </a:p>
        </p:txBody>
      </p:sp>
      <p:sp>
        <p:nvSpPr>
          <p:cNvPr id="3" name="object 3"/>
          <p:cNvSpPr/>
          <p:nvPr/>
        </p:nvSpPr>
        <p:spPr>
          <a:xfrm>
            <a:off x="2514600" y="1200150"/>
            <a:ext cx="4400550" cy="3486150"/>
          </a:xfrm>
          <a:prstGeom prst="rect">
            <a:avLst/>
          </a:prstGeom>
          <a:blipFill>
            <a:blip r:embed="rId2" cstate="print"/>
            <a:stretch>
              <a:fillRect/>
            </a:stretch>
          </a:blipFill>
        </p:spPr>
        <p:txBody>
          <a:bodyPr wrap="square" lIns="0" tIns="0" rIns="0" bIns="0" rtlCol="0"/>
          <a:lstStyle/>
          <a:p>
            <a:endParaRPr sz="1350"/>
          </a:p>
        </p:txBody>
      </p:sp>
      <p:sp>
        <p:nvSpPr>
          <p:cNvPr id="4" name="object 4"/>
          <p:cNvSpPr txBox="1">
            <a:spLocks noGrp="1"/>
          </p:cNvSpPr>
          <p:nvPr>
            <p:ph type="dt" sz="half" idx="6"/>
          </p:nvPr>
        </p:nvSpPr>
        <p:spPr>
          <a:xfrm>
            <a:off x="6007690" y="225819"/>
            <a:ext cx="1189132" cy="594995"/>
          </a:xfrm>
          <a:prstGeom prst="rect">
            <a:avLst/>
          </a:prstGeom>
        </p:spPr>
        <p:txBody>
          <a:bodyPr vert="horz" wrap="square" lIns="0" tIns="0" rIns="0" bIns="0" rtlCol="0">
            <a:spAutoFit/>
          </a:bodyPr>
          <a:lstStyle/>
          <a:p>
            <a:pPr marL="12700">
              <a:lnSpc>
                <a:spcPts val="1240"/>
              </a:lnSpc>
            </a:pPr>
            <a:r>
              <a:rPr sz="900" spc="-70" dirty="0"/>
              <a:t>Lokendra </a:t>
            </a:r>
            <a:r>
              <a:rPr sz="900" spc="-50" dirty="0"/>
              <a:t>Prajapati </a:t>
            </a:r>
            <a:r>
              <a:rPr sz="900" spc="-80" dirty="0"/>
              <a:t>(MCA)</a:t>
            </a:r>
            <a:r>
              <a:rPr sz="900" spc="-160" dirty="0"/>
              <a:t> </a:t>
            </a:r>
            <a:r>
              <a:rPr sz="900" spc="-50" dirty="0"/>
              <a:t>Acropolis</a:t>
            </a:r>
          </a:p>
          <a:p>
            <a:pPr marL="32385">
              <a:lnSpc>
                <a:spcPct val="100000"/>
              </a:lnSpc>
            </a:pPr>
            <a:r>
              <a:rPr sz="900" spc="-15" dirty="0"/>
              <a:t>Institute </a:t>
            </a:r>
            <a:r>
              <a:rPr sz="900" spc="-5" dirty="0"/>
              <a:t>of </a:t>
            </a:r>
            <a:r>
              <a:rPr sz="900" spc="-75" dirty="0"/>
              <a:t>Technology </a:t>
            </a:r>
            <a:r>
              <a:rPr sz="900" spc="15" dirty="0"/>
              <a:t>&amp;</a:t>
            </a:r>
            <a:r>
              <a:rPr sz="900" spc="-225" dirty="0"/>
              <a:t> </a:t>
            </a:r>
            <a:r>
              <a:rPr sz="900" spc="-95" dirty="0"/>
              <a:t>Research</a:t>
            </a:r>
          </a:p>
        </p:txBody>
      </p:sp>
      <p:sp>
        <p:nvSpPr>
          <p:cNvPr id="5" name="object 5"/>
          <p:cNvSpPr txBox="1">
            <a:spLocks noGrp="1"/>
          </p:cNvSpPr>
          <p:nvPr>
            <p:ph type="ftr" sz="quarter" idx="5"/>
          </p:nvPr>
        </p:nvSpPr>
        <p:spPr>
          <a:xfrm>
            <a:off x="6008689" y="641968"/>
            <a:ext cx="2246489" cy="158750"/>
          </a:xfrm>
          <a:prstGeom prst="rect">
            <a:avLst/>
          </a:prstGeom>
        </p:spPr>
        <p:txBody>
          <a:bodyPr vert="horz" wrap="square" lIns="0" tIns="0" rIns="0" bIns="0" rtlCol="0">
            <a:spAutoFit/>
          </a:bodyPr>
          <a:lstStyle/>
          <a:p>
            <a:pPr marL="12700">
              <a:lnSpc>
                <a:spcPts val="1240"/>
              </a:lnSpc>
            </a:pPr>
            <a:r>
              <a:rPr sz="750" spc="-20" dirty="0"/>
              <a:t>2/19/2015</a:t>
            </a:r>
          </a:p>
        </p:txBody>
      </p:sp>
      <p:sp>
        <p:nvSpPr>
          <p:cNvPr id="6" name="object 6"/>
          <p:cNvSpPr txBox="1">
            <a:spLocks noGrp="1"/>
          </p:cNvSpPr>
          <p:nvPr>
            <p:ph type="sldNum" sz="quarter" idx="7"/>
          </p:nvPr>
        </p:nvSpPr>
        <p:spPr>
          <a:xfrm>
            <a:off x="7314416" y="445380"/>
            <a:ext cx="941203" cy="158750"/>
          </a:xfrm>
          <a:prstGeom prst="rect">
            <a:avLst/>
          </a:prstGeom>
        </p:spPr>
        <p:txBody>
          <a:bodyPr vert="horz" wrap="square" lIns="0" tIns="0" rIns="0" bIns="0" rtlCol="0">
            <a:spAutoFit/>
          </a:bodyPr>
          <a:lstStyle/>
          <a:p>
            <a:pPr marL="25400">
              <a:lnSpc>
                <a:spcPts val="1240"/>
              </a:lnSpc>
            </a:pPr>
            <a:fld id="{81D60167-4931-47E6-BA6A-407CBD079E47}" type="slidenum">
              <a:rPr sz="900" spc="-60" dirty="0"/>
              <a:t>69</a:t>
            </a:fld>
            <a:endParaRPr sz="900" spc="-6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29000" y="285750"/>
            <a:ext cx="4672084" cy="1047750"/>
          </a:xfrm>
        </p:spPr>
        <p:txBody>
          <a:bodyPr>
            <a:normAutofit fontScale="90000"/>
          </a:bodyPr>
          <a:lstStyle/>
          <a:p>
            <a:r>
              <a:rPr lang="en-IN" dirty="0"/>
              <a:t>Problems faced in  gathering requirements</a:t>
            </a:r>
          </a:p>
        </p:txBody>
      </p:sp>
      <p:sp>
        <p:nvSpPr>
          <p:cNvPr id="3" name="Content Placeholder 2"/>
          <p:cNvSpPr>
            <a:spLocks noGrp="1"/>
          </p:cNvSpPr>
          <p:nvPr>
            <p:ph idx="1"/>
          </p:nvPr>
        </p:nvSpPr>
        <p:spPr>
          <a:xfrm>
            <a:off x="5029200" y="2038350"/>
            <a:ext cx="3733800" cy="1504949"/>
          </a:xfrm>
        </p:spPr>
        <p:txBody>
          <a:bodyPr/>
          <a:lstStyle/>
          <a:p>
            <a:r>
              <a:rPr lang="en-IN" dirty="0"/>
              <a:t>Lack of clarity </a:t>
            </a:r>
          </a:p>
          <a:p>
            <a:r>
              <a:rPr lang="en-IN" dirty="0"/>
              <a:t> Confusion  </a:t>
            </a:r>
          </a:p>
          <a:p>
            <a:r>
              <a:rPr lang="en-IN" dirty="0"/>
              <a:t>Amalgamation problem </a:t>
            </a:r>
            <a:endParaRPr lang="en-US" dirty="0"/>
          </a:p>
          <a:p>
            <a:endParaRPr lang="en-US" dirty="0"/>
          </a:p>
          <a:p>
            <a:endParaRPr lang="en-US" dirty="0"/>
          </a:p>
          <a:p>
            <a:endParaRPr lang="en-US" dirty="0"/>
          </a:p>
          <a:p>
            <a:endParaRPr lang="en-US" dirty="0"/>
          </a:p>
          <a:p>
            <a:endParaRPr lang="en-IN" dirty="0"/>
          </a:p>
        </p:txBody>
      </p:sp>
      <p:sp>
        <p:nvSpPr>
          <p:cNvPr id="5" name="Footer Placeholder 4"/>
          <p:cNvSpPr>
            <a:spLocks noGrp="1"/>
          </p:cNvSpPr>
          <p:nvPr>
            <p:ph type="ftr" sz="quarter" idx="11"/>
          </p:nvPr>
        </p:nvSpPr>
        <p:spPr/>
        <p:txBody>
          <a:bodyPr/>
          <a:lstStyle/>
          <a:p>
            <a:r>
              <a:rPr lang="en-US"/>
              <a:t>Dr. V.Vani  VIT Chennai</a:t>
            </a:r>
          </a:p>
        </p:txBody>
      </p:sp>
      <p:sp>
        <p:nvSpPr>
          <p:cNvPr id="4" name="Slide Number Placeholder 3"/>
          <p:cNvSpPr>
            <a:spLocks noGrp="1"/>
          </p:cNvSpPr>
          <p:nvPr>
            <p:ph type="sldNum" sz="quarter" idx="12"/>
          </p:nvPr>
        </p:nvSpPr>
        <p:spPr/>
        <p:txBody>
          <a:bodyPr/>
          <a:lstStyle/>
          <a:p>
            <a:fld id="{B6F15528-21DE-4FAA-801E-634DDDAF4B2B}" type="slidenum">
              <a:rPr lang="en-US" smtClean="0"/>
              <a:t>7</a:t>
            </a:fld>
            <a:endParaRPr lang="en-US"/>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143000" y="0"/>
            <a:ext cx="6858000" cy="5143500"/>
          </a:xfrm>
          <a:prstGeom prst="rect">
            <a:avLst/>
          </a:prstGeom>
          <a:blipFill>
            <a:blip r:embed="rId2" cstate="print"/>
            <a:stretch>
              <a:fillRect/>
            </a:stretch>
          </a:blipFill>
        </p:spPr>
        <p:txBody>
          <a:bodyPr wrap="square" lIns="0" tIns="0" rIns="0" bIns="0" rtlCol="0"/>
          <a:lstStyle/>
          <a:p>
            <a:endParaRPr sz="1350"/>
          </a:p>
        </p:txBody>
      </p:sp>
      <p:sp>
        <p:nvSpPr>
          <p:cNvPr id="3" name="object 3"/>
          <p:cNvSpPr/>
          <p:nvPr/>
        </p:nvSpPr>
        <p:spPr>
          <a:xfrm>
            <a:off x="1452753" y="189738"/>
            <a:ext cx="6238494" cy="923544"/>
          </a:xfrm>
          <a:prstGeom prst="rect">
            <a:avLst/>
          </a:prstGeom>
          <a:blipFill>
            <a:blip r:embed="rId3" cstate="print"/>
            <a:stretch>
              <a:fillRect/>
            </a:stretch>
          </a:blipFill>
        </p:spPr>
        <p:txBody>
          <a:bodyPr wrap="square" lIns="0" tIns="0" rIns="0" bIns="0" rtlCol="0"/>
          <a:lstStyle/>
          <a:p>
            <a:endParaRPr sz="1350"/>
          </a:p>
        </p:txBody>
      </p:sp>
      <p:sp>
        <p:nvSpPr>
          <p:cNvPr id="4" name="object 4"/>
          <p:cNvSpPr txBox="1">
            <a:spLocks noGrp="1"/>
          </p:cNvSpPr>
          <p:nvPr>
            <p:ph type="title"/>
          </p:nvPr>
        </p:nvSpPr>
        <p:spPr>
          <a:xfrm>
            <a:off x="1452880" y="170815"/>
            <a:ext cx="6174105" cy="624205"/>
          </a:xfrm>
          <a:prstGeom prst="rect">
            <a:avLst/>
          </a:prstGeom>
        </p:spPr>
        <p:txBody>
          <a:bodyPr vert="horz" wrap="square" lIns="0" tIns="9048" rIns="0" bIns="0" rtlCol="0">
            <a:spAutoFit/>
          </a:bodyPr>
          <a:lstStyle/>
          <a:p>
            <a:pPr marL="12700">
              <a:lnSpc>
                <a:spcPct val="100000"/>
              </a:lnSpc>
              <a:spcBef>
                <a:spcPts val="95"/>
              </a:spcBef>
            </a:pPr>
            <a:r>
              <a:rPr spc="-5" dirty="0"/>
              <a:t>Example </a:t>
            </a:r>
            <a:r>
              <a:rPr dirty="0"/>
              <a:t>of </a:t>
            </a:r>
            <a:r>
              <a:rPr spc="-5" dirty="0"/>
              <a:t>Activity</a:t>
            </a:r>
            <a:r>
              <a:rPr spc="-225" dirty="0"/>
              <a:t> </a:t>
            </a:r>
            <a:r>
              <a:rPr spc="-10" dirty="0"/>
              <a:t>Diagram…</a:t>
            </a:r>
          </a:p>
        </p:txBody>
      </p:sp>
      <p:sp>
        <p:nvSpPr>
          <p:cNvPr id="5" name="object 5"/>
          <p:cNvSpPr/>
          <p:nvPr/>
        </p:nvSpPr>
        <p:spPr>
          <a:xfrm>
            <a:off x="1988717" y="1799627"/>
            <a:ext cx="483870" cy="271463"/>
          </a:xfrm>
          <a:custGeom>
            <a:avLst/>
            <a:gdLst/>
            <a:ahLst/>
            <a:cxnLst/>
            <a:rect l="l" t="t" r="r" b="b"/>
            <a:pathLst>
              <a:path w="645160" h="361950">
                <a:moveTo>
                  <a:pt x="565557" y="0"/>
                </a:moveTo>
                <a:lnTo>
                  <a:pt x="82075" y="0"/>
                </a:lnTo>
                <a:lnTo>
                  <a:pt x="32658" y="17040"/>
                </a:lnTo>
                <a:lnTo>
                  <a:pt x="4288" y="62748"/>
                </a:lnTo>
                <a:lnTo>
                  <a:pt x="0" y="91617"/>
                </a:lnTo>
                <a:lnTo>
                  <a:pt x="0" y="272045"/>
                </a:lnTo>
                <a:lnTo>
                  <a:pt x="15467" y="324971"/>
                </a:lnTo>
                <a:lnTo>
                  <a:pt x="56290" y="356646"/>
                </a:lnTo>
                <a:lnTo>
                  <a:pt x="565557" y="361457"/>
                </a:lnTo>
                <a:lnTo>
                  <a:pt x="589189" y="356646"/>
                </a:lnTo>
                <a:lnTo>
                  <a:pt x="612822" y="344618"/>
                </a:lnTo>
                <a:lnTo>
                  <a:pt x="630012" y="324971"/>
                </a:lnTo>
                <a:lnTo>
                  <a:pt x="640760" y="298508"/>
                </a:lnTo>
                <a:lnTo>
                  <a:pt x="645067" y="272045"/>
                </a:lnTo>
                <a:lnTo>
                  <a:pt x="645067" y="91617"/>
                </a:lnTo>
                <a:lnTo>
                  <a:pt x="630012" y="36286"/>
                </a:lnTo>
                <a:lnTo>
                  <a:pt x="589189" y="4811"/>
                </a:lnTo>
                <a:lnTo>
                  <a:pt x="565557" y="0"/>
                </a:lnTo>
                <a:close/>
              </a:path>
            </a:pathLst>
          </a:custGeom>
          <a:solidFill>
            <a:srgbClr val="FFFFFF"/>
          </a:solidFill>
        </p:spPr>
        <p:txBody>
          <a:bodyPr wrap="square" lIns="0" tIns="0" rIns="0" bIns="0" rtlCol="0"/>
          <a:lstStyle/>
          <a:p>
            <a:endParaRPr sz="1350"/>
          </a:p>
        </p:txBody>
      </p:sp>
      <p:sp>
        <p:nvSpPr>
          <p:cNvPr id="6" name="object 6"/>
          <p:cNvSpPr/>
          <p:nvPr/>
        </p:nvSpPr>
        <p:spPr>
          <a:xfrm>
            <a:off x="1988717" y="1799627"/>
            <a:ext cx="483870" cy="271463"/>
          </a:xfrm>
          <a:custGeom>
            <a:avLst/>
            <a:gdLst/>
            <a:ahLst/>
            <a:cxnLst/>
            <a:rect l="l" t="t" r="r" b="b"/>
            <a:pathLst>
              <a:path w="645160" h="361950">
                <a:moveTo>
                  <a:pt x="82075" y="361457"/>
                </a:moveTo>
                <a:lnTo>
                  <a:pt x="565557" y="361458"/>
                </a:lnTo>
                <a:lnTo>
                  <a:pt x="612822" y="344618"/>
                </a:lnTo>
                <a:lnTo>
                  <a:pt x="640760" y="298508"/>
                </a:lnTo>
                <a:lnTo>
                  <a:pt x="645067" y="272045"/>
                </a:lnTo>
                <a:lnTo>
                  <a:pt x="645067" y="91617"/>
                </a:lnTo>
                <a:lnTo>
                  <a:pt x="630012" y="36286"/>
                </a:lnTo>
                <a:lnTo>
                  <a:pt x="589189" y="4811"/>
                </a:lnTo>
                <a:lnTo>
                  <a:pt x="82075" y="0"/>
                </a:lnTo>
                <a:lnTo>
                  <a:pt x="56290" y="4811"/>
                </a:lnTo>
                <a:lnTo>
                  <a:pt x="32658" y="17040"/>
                </a:lnTo>
                <a:lnTo>
                  <a:pt x="15467" y="36286"/>
                </a:lnTo>
                <a:lnTo>
                  <a:pt x="4288" y="62748"/>
                </a:lnTo>
                <a:lnTo>
                  <a:pt x="0" y="91617"/>
                </a:lnTo>
                <a:lnTo>
                  <a:pt x="0" y="272045"/>
                </a:lnTo>
                <a:lnTo>
                  <a:pt x="15467" y="324971"/>
                </a:lnTo>
                <a:lnTo>
                  <a:pt x="56290" y="356646"/>
                </a:lnTo>
                <a:lnTo>
                  <a:pt x="82075" y="361457"/>
                </a:lnTo>
                <a:close/>
              </a:path>
            </a:pathLst>
          </a:custGeom>
          <a:ln w="14043">
            <a:solidFill>
              <a:srgbClr val="000000"/>
            </a:solidFill>
          </a:ln>
        </p:spPr>
        <p:txBody>
          <a:bodyPr wrap="square" lIns="0" tIns="0" rIns="0" bIns="0" rtlCol="0"/>
          <a:lstStyle/>
          <a:p>
            <a:endParaRPr sz="1350"/>
          </a:p>
        </p:txBody>
      </p:sp>
      <p:sp>
        <p:nvSpPr>
          <p:cNvPr id="7" name="object 7"/>
          <p:cNvSpPr txBox="1"/>
          <p:nvPr/>
        </p:nvSpPr>
        <p:spPr>
          <a:xfrm>
            <a:off x="2087488" y="1768853"/>
            <a:ext cx="285750" cy="300355"/>
          </a:xfrm>
          <a:prstGeom prst="rect">
            <a:avLst/>
          </a:prstGeom>
        </p:spPr>
        <p:txBody>
          <a:bodyPr vert="horz" wrap="square" lIns="0" tIns="9525" rIns="0" bIns="0" rtlCol="0">
            <a:spAutoFit/>
          </a:bodyPr>
          <a:lstStyle/>
          <a:p>
            <a:pPr marL="50800" marR="5080" indent="-38735">
              <a:lnSpc>
                <a:spcPct val="101000"/>
              </a:lnSpc>
              <a:spcBef>
                <a:spcPts val="100"/>
              </a:spcBef>
            </a:pPr>
            <a:r>
              <a:rPr sz="940" spc="-90" dirty="0">
                <a:latin typeface="Times New Roman" panose="02020603050405020304"/>
                <a:cs typeface="Times New Roman" panose="02020603050405020304"/>
              </a:rPr>
              <a:t>F</a:t>
            </a:r>
            <a:r>
              <a:rPr sz="940" spc="-30" dirty="0">
                <a:latin typeface="Times New Roman" panose="02020603050405020304"/>
                <a:cs typeface="Times New Roman" panose="02020603050405020304"/>
              </a:rPr>
              <a:t>i</a:t>
            </a:r>
            <a:r>
              <a:rPr sz="940" spc="-50" dirty="0">
                <a:latin typeface="Times New Roman" panose="02020603050405020304"/>
                <a:cs typeface="Times New Roman" panose="02020603050405020304"/>
              </a:rPr>
              <a:t>ll-</a:t>
            </a:r>
            <a:r>
              <a:rPr sz="940" spc="-30" dirty="0">
                <a:latin typeface="Times New Roman" panose="02020603050405020304"/>
                <a:cs typeface="Times New Roman" panose="02020603050405020304"/>
              </a:rPr>
              <a:t>i</a:t>
            </a:r>
            <a:r>
              <a:rPr sz="940" spc="-40" dirty="0">
                <a:latin typeface="Times New Roman" panose="02020603050405020304"/>
                <a:cs typeface="Times New Roman" panose="02020603050405020304"/>
              </a:rPr>
              <a:t>n  </a:t>
            </a:r>
            <a:r>
              <a:rPr sz="940" spc="-65" dirty="0">
                <a:latin typeface="Times New Roman" panose="02020603050405020304"/>
                <a:cs typeface="Times New Roman" panose="02020603050405020304"/>
              </a:rPr>
              <a:t>form</a:t>
            </a:r>
            <a:endParaRPr sz="940">
              <a:latin typeface="Times New Roman" panose="02020603050405020304"/>
              <a:cs typeface="Times New Roman" panose="02020603050405020304"/>
            </a:endParaRPr>
          </a:p>
        </p:txBody>
      </p:sp>
      <p:sp>
        <p:nvSpPr>
          <p:cNvPr id="8" name="object 8"/>
          <p:cNvSpPr/>
          <p:nvPr/>
        </p:nvSpPr>
        <p:spPr>
          <a:xfrm>
            <a:off x="1988717" y="2612606"/>
            <a:ext cx="483870" cy="270986"/>
          </a:xfrm>
          <a:custGeom>
            <a:avLst/>
            <a:gdLst/>
            <a:ahLst/>
            <a:cxnLst/>
            <a:rect l="l" t="t" r="r" b="b"/>
            <a:pathLst>
              <a:path w="645160" h="361314">
                <a:moveTo>
                  <a:pt x="565557" y="0"/>
                </a:moveTo>
                <a:lnTo>
                  <a:pt x="82075" y="0"/>
                </a:lnTo>
                <a:lnTo>
                  <a:pt x="32658" y="16839"/>
                </a:lnTo>
                <a:lnTo>
                  <a:pt x="4288" y="62548"/>
                </a:lnTo>
                <a:lnTo>
                  <a:pt x="0" y="91416"/>
                </a:lnTo>
                <a:lnTo>
                  <a:pt x="0" y="271845"/>
                </a:lnTo>
                <a:lnTo>
                  <a:pt x="15467" y="324770"/>
                </a:lnTo>
                <a:lnTo>
                  <a:pt x="56290" y="356045"/>
                </a:lnTo>
                <a:lnTo>
                  <a:pt x="565557" y="360856"/>
                </a:lnTo>
                <a:lnTo>
                  <a:pt x="589189" y="356045"/>
                </a:lnTo>
                <a:lnTo>
                  <a:pt x="612822" y="344016"/>
                </a:lnTo>
                <a:lnTo>
                  <a:pt x="630012" y="324770"/>
                </a:lnTo>
                <a:lnTo>
                  <a:pt x="640760" y="298308"/>
                </a:lnTo>
                <a:lnTo>
                  <a:pt x="645067" y="271845"/>
                </a:lnTo>
                <a:lnTo>
                  <a:pt x="645067" y="91417"/>
                </a:lnTo>
                <a:lnTo>
                  <a:pt x="630012" y="36085"/>
                </a:lnTo>
                <a:lnTo>
                  <a:pt x="589189" y="4811"/>
                </a:lnTo>
                <a:lnTo>
                  <a:pt x="565557" y="0"/>
                </a:lnTo>
                <a:close/>
              </a:path>
            </a:pathLst>
          </a:custGeom>
          <a:solidFill>
            <a:srgbClr val="FFFFFF"/>
          </a:solidFill>
        </p:spPr>
        <p:txBody>
          <a:bodyPr wrap="square" lIns="0" tIns="0" rIns="0" bIns="0" rtlCol="0"/>
          <a:lstStyle/>
          <a:p>
            <a:endParaRPr sz="1350"/>
          </a:p>
        </p:txBody>
      </p:sp>
      <p:sp>
        <p:nvSpPr>
          <p:cNvPr id="9" name="object 9"/>
          <p:cNvSpPr/>
          <p:nvPr/>
        </p:nvSpPr>
        <p:spPr>
          <a:xfrm>
            <a:off x="1988717" y="2612606"/>
            <a:ext cx="483870" cy="270986"/>
          </a:xfrm>
          <a:custGeom>
            <a:avLst/>
            <a:gdLst/>
            <a:ahLst/>
            <a:cxnLst/>
            <a:rect l="l" t="t" r="r" b="b"/>
            <a:pathLst>
              <a:path w="645160" h="361314">
                <a:moveTo>
                  <a:pt x="82075" y="360856"/>
                </a:moveTo>
                <a:lnTo>
                  <a:pt x="565557" y="360856"/>
                </a:lnTo>
                <a:lnTo>
                  <a:pt x="612822" y="344016"/>
                </a:lnTo>
                <a:lnTo>
                  <a:pt x="640760" y="298308"/>
                </a:lnTo>
                <a:lnTo>
                  <a:pt x="645067" y="271845"/>
                </a:lnTo>
                <a:lnTo>
                  <a:pt x="645067" y="91417"/>
                </a:lnTo>
                <a:lnTo>
                  <a:pt x="630012" y="36085"/>
                </a:lnTo>
                <a:lnTo>
                  <a:pt x="589189" y="4811"/>
                </a:lnTo>
                <a:lnTo>
                  <a:pt x="82075" y="0"/>
                </a:lnTo>
                <a:lnTo>
                  <a:pt x="56290" y="4811"/>
                </a:lnTo>
                <a:lnTo>
                  <a:pt x="32658" y="16839"/>
                </a:lnTo>
                <a:lnTo>
                  <a:pt x="15467" y="36085"/>
                </a:lnTo>
                <a:lnTo>
                  <a:pt x="4288" y="62548"/>
                </a:lnTo>
                <a:lnTo>
                  <a:pt x="0" y="91416"/>
                </a:lnTo>
                <a:lnTo>
                  <a:pt x="0" y="271845"/>
                </a:lnTo>
                <a:lnTo>
                  <a:pt x="15467" y="324770"/>
                </a:lnTo>
                <a:lnTo>
                  <a:pt x="56290" y="356045"/>
                </a:lnTo>
                <a:lnTo>
                  <a:pt x="82075" y="360856"/>
                </a:lnTo>
                <a:close/>
              </a:path>
            </a:pathLst>
          </a:custGeom>
          <a:ln w="14043">
            <a:solidFill>
              <a:srgbClr val="000000"/>
            </a:solidFill>
          </a:ln>
        </p:spPr>
        <p:txBody>
          <a:bodyPr wrap="square" lIns="0" tIns="0" rIns="0" bIns="0" rtlCol="0"/>
          <a:lstStyle/>
          <a:p>
            <a:endParaRPr sz="1350"/>
          </a:p>
        </p:txBody>
      </p:sp>
      <p:sp>
        <p:nvSpPr>
          <p:cNvPr id="10" name="object 10"/>
          <p:cNvSpPr txBox="1"/>
          <p:nvPr/>
        </p:nvSpPr>
        <p:spPr>
          <a:xfrm>
            <a:off x="2082656" y="2581682"/>
            <a:ext cx="840581" cy="300355"/>
          </a:xfrm>
          <a:prstGeom prst="rect">
            <a:avLst/>
          </a:prstGeom>
        </p:spPr>
        <p:txBody>
          <a:bodyPr vert="horz" wrap="square" lIns="0" tIns="9525" rIns="0" bIns="0" rtlCol="0">
            <a:spAutoFit/>
          </a:bodyPr>
          <a:lstStyle/>
          <a:p>
            <a:pPr marL="57785" marR="5080" indent="-45720">
              <a:lnSpc>
                <a:spcPct val="101000"/>
              </a:lnSpc>
              <a:spcBef>
                <a:spcPts val="100"/>
              </a:spcBef>
              <a:tabLst>
                <a:tab pos="519430" algn="l"/>
                <a:tab pos="1107440" algn="l"/>
              </a:tabLst>
            </a:pPr>
            <a:r>
              <a:rPr sz="940" spc="-65" dirty="0">
                <a:latin typeface="Times New Roman" panose="02020603050405020304"/>
                <a:cs typeface="Times New Roman" panose="02020603050405020304"/>
              </a:rPr>
              <a:t>Check 	</a:t>
            </a:r>
            <a:r>
              <a:rPr sz="940" u="heavy" spc="-65" dirty="0">
                <a:uFill>
                  <a:solidFill>
                    <a:srgbClr val="000000"/>
                  </a:solidFill>
                </a:uFill>
                <a:latin typeface="Times New Roman" panose="02020603050405020304"/>
                <a:cs typeface="Times New Roman" panose="02020603050405020304"/>
              </a:rPr>
              <a:t>	</a:t>
            </a:r>
            <a:r>
              <a:rPr sz="940" dirty="0">
                <a:latin typeface="Times New Roman" panose="02020603050405020304"/>
                <a:cs typeface="Times New Roman" panose="02020603050405020304"/>
              </a:rPr>
              <a:t> </a:t>
            </a:r>
            <a:r>
              <a:rPr sz="940" spc="-65" dirty="0">
                <a:solidFill>
                  <a:srgbClr val="FF0000"/>
                </a:solidFill>
                <a:latin typeface="Times New Roman" panose="02020603050405020304"/>
                <a:cs typeface="Times New Roman" panose="02020603050405020304"/>
              </a:rPr>
              <a:t>form</a:t>
            </a:r>
          </a:p>
        </p:txBody>
      </p:sp>
      <p:sp>
        <p:nvSpPr>
          <p:cNvPr id="11" name="object 11"/>
          <p:cNvSpPr/>
          <p:nvPr/>
        </p:nvSpPr>
        <p:spPr>
          <a:xfrm>
            <a:off x="2950931" y="2676052"/>
            <a:ext cx="131087" cy="145556"/>
          </a:xfrm>
          <a:prstGeom prst="rect">
            <a:avLst/>
          </a:prstGeom>
          <a:blipFill>
            <a:blip r:embed="rId4" cstate="print"/>
            <a:stretch>
              <a:fillRect/>
            </a:stretch>
          </a:blipFill>
        </p:spPr>
        <p:txBody>
          <a:bodyPr wrap="square" lIns="0" tIns="0" rIns="0" bIns="0" rtlCol="0"/>
          <a:lstStyle/>
          <a:p>
            <a:endParaRPr sz="1350"/>
          </a:p>
        </p:txBody>
      </p:sp>
      <p:sp>
        <p:nvSpPr>
          <p:cNvPr id="12" name="object 12"/>
          <p:cNvSpPr/>
          <p:nvPr/>
        </p:nvSpPr>
        <p:spPr>
          <a:xfrm>
            <a:off x="2230772" y="2070720"/>
            <a:ext cx="0" cy="468154"/>
          </a:xfrm>
          <a:custGeom>
            <a:avLst/>
            <a:gdLst/>
            <a:ahLst/>
            <a:cxnLst/>
            <a:rect l="l" t="t" r="r" b="b"/>
            <a:pathLst>
              <a:path h="624204">
                <a:moveTo>
                  <a:pt x="0" y="0"/>
                </a:moveTo>
                <a:lnTo>
                  <a:pt x="0" y="623680"/>
                </a:lnTo>
              </a:path>
            </a:pathLst>
          </a:custGeom>
          <a:ln w="12892">
            <a:solidFill>
              <a:srgbClr val="000000"/>
            </a:solidFill>
          </a:ln>
        </p:spPr>
        <p:txBody>
          <a:bodyPr wrap="square" lIns="0" tIns="0" rIns="0" bIns="0" rtlCol="0"/>
          <a:lstStyle/>
          <a:p>
            <a:endParaRPr sz="1350"/>
          </a:p>
        </p:txBody>
      </p:sp>
      <p:sp>
        <p:nvSpPr>
          <p:cNvPr id="13" name="object 13"/>
          <p:cNvSpPr/>
          <p:nvPr/>
        </p:nvSpPr>
        <p:spPr>
          <a:xfrm>
            <a:off x="2187262" y="2515025"/>
            <a:ext cx="87019" cy="97581"/>
          </a:xfrm>
          <a:prstGeom prst="rect">
            <a:avLst/>
          </a:prstGeom>
          <a:blipFill>
            <a:blip r:embed="rId5" cstate="print"/>
            <a:stretch>
              <a:fillRect/>
            </a:stretch>
          </a:blipFill>
        </p:spPr>
        <p:txBody>
          <a:bodyPr wrap="square" lIns="0" tIns="0" rIns="0" bIns="0" rtlCol="0"/>
          <a:lstStyle/>
          <a:p>
            <a:endParaRPr sz="1350"/>
          </a:p>
        </p:txBody>
      </p:sp>
      <p:sp>
        <p:nvSpPr>
          <p:cNvPr id="14" name="object 14"/>
          <p:cNvSpPr/>
          <p:nvPr/>
        </p:nvSpPr>
        <p:spPr>
          <a:xfrm>
            <a:off x="2868975" y="2699212"/>
            <a:ext cx="87073" cy="97431"/>
          </a:xfrm>
          <a:prstGeom prst="rect">
            <a:avLst/>
          </a:prstGeom>
          <a:blipFill>
            <a:blip r:embed="rId6" cstate="print"/>
            <a:stretch>
              <a:fillRect/>
            </a:stretch>
          </a:blipFill>
        </p:spPr>
        <p:txBody>
          <a:bodyPr wrap="square" lIns="0" tIns="0" rIns="0" bIns="0" rtlCol="0"/>
          <a:lstStyle/>
          <a:p>
            <a:endParaRPr sz="1350"/>
          </a:p>
        </p:txBody>
      </p:sp>
      <p:sp>
        <p:nvSpPr>
          <p:cNvPr id="15" name="object 15"/>
          <p:cNvSpPr/>
          <p:nvPr/>
        </p:nvSpPr>
        <p:spPr>
          <a:xfrm>
            <a:off x="2538582" y="1935098"/>
            <a:ext cx="479108" cy="746283"/>
          </a:xfrm>
          <a:custGeom>
            <a:avLst/>
            <a:gdLst/>
            <a:ahLst/>
            <a:cxnLst/>
            <a:rect l="l" t="t" r="r" b="b"/>
            <a:pathLst>
              <a:path w="638810" h="995045">
                <a:moveTo>
                  <a:pt x="638266" y="994761"/>
                </a:moveTo>
                <a:lnTo>
                  <a:pt x="638266" y="0"/>
                </a:lnTo>
                <a:lnTo>
                  <a:pt x="0" y="0"/>
                </a:lnTo>
              </a:path>
            </a:pathLst>
          </a:custGeom>
          <a:ln w="13333">
            <a:solidFill>
              <a:srgbClr val="000000"/>
            </a:solidFill>
          </a:ln>
        </p:spPr>
        <p:txBody>
          <a:bodyPr wrap="square" lIns="0" tIns="0" rIns="0" bIns="0" rtlCol="0"/>
          <a:lstStyle/>
          <a:p>
            <a:endParaRPr sz="1350"/>
          </a:p>
        </p:txBody>
      </p:sp>
      <p:sp>
        <p:nvSpPr>
          <p:cNvPr id="16" name="object 16"/>
          <p:cNvSpPr/>
          <p:nvPr/>
        </p:nvSpPr>
        <p:spPr>
          <a:xfrm>
            <a:off x="2472517" y="1886382"/>
            <a:ext cx="87019" cy="97431"/>
          </a:xfrm>
          <a:prstGeom prst="rect">
            <a:avLst/>
          </a:prstGeom>
          <a:blipFill>
            <a:blip r:embed="rId7" cstate="print"/>
            <a:stretch>
              <a:fillRect/>
            </a:stretch>
          </a:blipFill>
        </p:spPr>
        <p:txBody>
          <a:bodyPr wrap="square" lIns="0" tIns="0" rIns="0" bIns="0" rtlCol="0"/>
          <a:lstStyle/>
          <a:p>
            <a:endParaRPr sz="1350"/>
          </a:p>
        </p:txBody>
      </p:sp>
      <p:sp>
        <p:nvSpPr>
          <p:cNvPr id="17" name="object 17"/>
          <p:cNvSpPr txBox="1"/>
          <p:nvPr/>
        </p:nvSpPr>
        <p:spPr>
          <a:xfrm>
            <a:off x="3036692" y="2269026"/>
            <a:ext cx="379571" cy="118745"/>
          </a:xfrm>
          <a:prstGeom prst="rect">
            <a:avLst/>
          </a:prstGeom>
        </p:spPr>
        <p:txBody>
          <a:bodyPr vert="horz" wrap="square" lIns="0" tIns="9048" rIns="0" bIns="0" rtlCol="0">
            <a:spAutoFit/>
          </a:bodyPr>
          <a:lstStyle/>
          <a:p>
            <a:pPr marL="12700">
              <a:lnSpc>
                <a:spcPct val="100000"/>
              </a:lnSpc>
              <a:spcBef>
                <a:spcPts val="95"/>
              </a:spcBef>
            </a:pPr>
            <a:r>
              <a:rPr sz="715" spc="-45" dirty="0">
                <a:latin typeface="Arial" panose="020B0604020202020204"/>
                <a:cs typeface="Arial" panose="020B0604020202020204"/>
              </a:rPr>
              <a:t>[</a:t>
            </a:r>
            <a:r>
              <a:rPr sz="715" spc="-45" dirty="0">
                <a:solidFill>
                  <a:srgbClr val="FF0000"/>
                </a:solidFill>
                <a:latin typeface="Arial" panose="020B0604020202020204"/>
                <a:cs typeface="Arial" panose="020B0604020202020204"/>
              </a:rPr>
              <a:t>Incorrect</a:t>
            </a:r>
            <a:r>
              <a:rPr sz="715" spc="-45" dirty="0">
                <a:latin typeface="Arial" panose="020B0604020202020204"/>
                <a:cs typeface="Arial" panose="020B0604020202020204"/>
              </a:rPr>
              <a:t>]</a:t>
            </a:r>
            <a:endParaRPr sz="715">
              <a:latin typeface="Arial" panose="020B0604020202020204"/>
              <a:cs typeface="Arial" panose="020B0604020202020204"/>
            </a:endParaRPr>
          </a:p>
        </p:txBody>
      </p:sp>
      <p:sp>
        <p:nvSpPr>
          <p:cNvPr id="18" name="object 18"/>
          <p:cNvSpPr/>
          <p:nvPr/>
        </p:nvSpPr>
        <p:spPr>
          <a:xfrm>
            <a:off x="3017282" y="2747927"/>
            <a:ext cx="0" cy="401003"/>
          </a:xfrm>
          <a:custGeom>
            <a:avLst/>
            <a:gdLst/>
            <a:ahLst/>
            <a:cxnLst/>
            <a:rect l="l" t="t" r="r" b="b"/>
            <a:pathLst>
              <a:path h="534670">
                <a:moveTo>
                  <a:pt x="0" y="0"/>
                </a:moveTo>
                <a:lnTo>
                  <a:pt x="0" y="534669"/>
                </a:lnTo>
              </a:path>
            </a:pathLst>
          </a:custGeom>
          <a:ln w="12892">
            <a:solidFill>
              <a:srgbClr val="000000"/>
            </a:solidFill>
          </a:ln>
        </p:spPr>
        <p:txBody>
          <a:bodyPr wrap="square" lIns="0" tIns="0" rIns="0" bIns="0" rtlCol="0"/>
          <a:lstStyle/>
          <a:p>
            <a:endParaRPr sz="1350"/>
          </a:p>
        </p:txBody>
      </p:sp>
      <p:sp>
        <p:nvSpPr>
          <p:cNvPr id="19" name="object 19"/>
          <p:cNvSpPr/>
          <p:nvPr/>
        </p:nvSpPr>
        <p:spPr>
          <a:xfrm>
            <a:off x="2973678" y="3125474"/>
            <a:ext cx="87073" cy="97431"/>
          </a:xfrm>
          <a:prstGeom prst="rect">
            <a:avLst/>
          </a:prstGeom>
          <a:blipFill>
            <a:blip r:embed="rId8" cstate="print"/>
            <a:stretch>
              <a:fillRect/>
            </a:stretch>
          </a:blipFill>
        </p:spPr>
        <p:txBody>
          <a:bodyPr wrap="square" lIns="0" tIns="0" rIns="0" bIns="0" rtlCol="0"/>
          <a:lstStyle/>
          <a:p>
            <a:endParaRPr sz="1350"/>
          </a:p>
        </p:txBody>
      </p:sp>
      <p:sp>
        <p:nvSpPr>
          <p:cNvPr id="20" name="object 20"/>
          <p:cNvSpPr/>
          <p:nvPr/>
        </p:nvSpPr>
        <p:spPr>
          <a:xfrm>
            <a:off x="2654617" y="3222905"/>
            <a:ext cx="785336" cy="271463"/>
          </a:xfrm>
          <a:custGeom>
            <a:avLst/>
            <a:gdLst/>
            <a:ahLst/>
            <a:cxnLst/>
            <a:rect l="l" t="t" r="r" b="b"/>
            <a:pathLst>
              <a:path w="1047114" h="361950">
                <a:moveTo>
                  <a:pt x="967322" y="0"/>
                </a:moveTo>
                <a:lnTo>
                  <a:pt x="79509" y="0"/>
                </a:lnTo>
                <a:lnTo>
                  <a:pt x="32227" y="16839"/>
                </a:lnTo>
                <a:lnTo>
                  <a:pt x="2153" y="60142"/>
                </a:lnTo>
                <a:lnTo>
                  <a:pt x="0" y="89011"/>
                </a:lnTo>
                <a:lnTo>
                  <a:pt x="0" y="269499"/>
                </a:lnTo>
                <a:lnTo>
                  <a:pt x="15037" y="322926"/>
                </a:lnTo>
                <a:lnTo>
                  <a:pt x="53724" y="356626"/>
                </a:lnTo>
                <a:lnTo>
                  <a:pt x="967322" y="361437"/>
                </a:lnTo>
                <a:lnTo>
                  <a:pt x="991008" y="356626"/>
                </a:lnTo>
                <a:lnTo>
                  <a:pt x="1014694" y="342172"/>
                </a:lnTo>
                <a:lnTo>
                  <a:pt x="1031921" y="322926"/>
                </a:lnTo>
                <a:lnTo>
                  <a:pt x="1042508" y="298869"/>
                </a:lnTo>
                <a:lnTo>
                  <a:pt x="1046814" y="269499"/>
                </a:lnTo>
                <a:lnTo>
                  <a:pt x="1046814" y="89011"/>
                </a:lnTo>
                <a:lnTo>
                  <a:pt x="1031921" y="36085"/>
                </a:lnTo>
                <a:lnTo>
                  <a:pt x="991008" y="2405"/>
                </a:lnTo>
                <a:lnTo>
                  <a:pt x="967322" y="0"/>
                </a:lnTo>
                <a:close/>
              </a:path>
            </a:pathLst>
          </a:custGeom>
          <a:solidFill>
            <a:srgbClr val="FFFFFF"/>
          </a:solidFill>
        </p:spPr>
        <p:txBody>
          <a:bodyPr wrap="square" lIns="0" tIns="0" rIns="0" bIns="0" rtlCol="0"/>
          <a:lstStyle/>
          <a:p>
            <a:endParaRPr sz="1350"/>
          </a:p>
        </p:txBody>
      </p:sp>
      <p:sp>
        <p:nvSpPr>
          <p:cNvPr id="21" name="object 21"/>
          <p:cNvSpPr/>
          <p:nvPr/>
        </p:nvSpPr>
        <p:spPr>
          <a:xfrm>
            <a:off x="2654617" y="3222905"/>
            <a:ext cx="785336" cy="271463"/>
          </a:xfrm>
          <a:custGeom>
            <a:avLst/>
            <a:gdLst/>
            <a:ahLst/>
            <a:cxnLst/>
            <a:rect l="l" t="t" r="r" b="b"/>
            <a:pathLst>
              <a:path w="1047114" h="361950">
                <a:moveTo>
                  <a:pt x="79509" y="361437"/>
                </a:moveTo>
                <a:lnTo>
                  <a:pt x="967322" y="361437"/>
                </a:lnTo>
                <a:lnTo>
                  <a:pt x="1014694" y="342172"/>
                </a:lnTo>
                <a:lnTo>
                  <a:pt x="1042508" y="298869"/>
                </a:lnTo>
                <a:lnTo>
                  <a:pt x="1046814" y="269499"/>
                </a:lnTo>
                <a:lnTo>
                  <a:pt x="1046814" y="89011"/>
                </a:lnTo>
                <a:lnTo>
                  <a:pt x="1031921" y="36085"/>
                </a:lnTo>
                <a:lnTo>
                  <a:pt x="991008" y="2405"/>
                </a:lnTo>
                <a:lnTo>
                  <a:pt x="79509" y="0"/>
                </a:lnTo>
                <a:lnTo>
                  <a:pt x="53724" y="2405"/>
                </a:lnTo>
                <a:lnTo>
                  <a:pt x="32227" y="16839"/>
                </a:lnTo>
                <a:lnTo>
                  <a:pt x="15037" y="36085"/>
                </a:lnTo>
                <a:lnTo>
                  <a:pt x="2153" y="60142"/>
                </a:lnTo>
                <a:lnTo>
                  <a:pt x="0" y="89011"/>
                </a:lnTo>
                <a:lnTo>
                  <a:pt x="0" y="269499"/>
                </a:lnTo>
                <a:lnTo>
                  <a:pt x="15037" y="322926"/>
                </a:lnTo>
                <a:lnTo>
                  <a:pt x="53724" y="356626"/>
                </a:lnTo>
                <a:lnTo>
                  <a:pt x="79509" y="361437"/>
                </a:lnTo>
                <a:close/>
              </a:path>
            </a:pathLst>
          </a:custGeom>
          <a:ln w="14243">
            <a:solidFill>
              <a:srgbClr val="000000"/>
            </a:solidFill>
          </a:ln>
        </p:spPr>
        <p:txBody>
          <a:bodyPr wrap="square" lIns="0" tIns="0" rIns="0" bIns="0" rtlCol="0"/>
          <a:lstStyle/>
          <a:p>
            <a:endParaRPr sz="1350"/>
          </a:p>
        </p:txBody>
      </p:sp>
      <p:sp>
        <p:nvSpPr>
          <p:cNvPr id="22" name="object 22"/>
          <p:cNvSpPr txBox="1"/>
          <p:nvPr/>
        </p:nvSpPr>
        <p:spPr>
          <a:xfrm>
            <a:off x="2699893" y="2914057"/>
            <a:ext cx="692944" cy="716280"/>
          </a:xfrm>
          <a:prstGeom prst="rect">
            <a:avLst/>
          </a:prstGeom>
        </p:spPr>
        <p:txBody>
          <a:bodyPr vert="horz" wrap="square" lIns="0" tIns="9048" rIns="0" bIns="0" rtlCol="0">
            <a:spAutoFit/>
          </a:bodyPr>
          <a:lstStyle/>
          <a:p>
            <a:pPr marL="455295">
              <a:lnSpc>
                <a:spcPct val="100000"/>
              </a:lnSpc>
              <a:spcBef>
                <a:spcPts val="95"/>
              </a:spcBef>
            </a:pPr>
            <a:r>
              <a:rPr sz="715" spc="-45" dirty="0">
                <a:latin typeface="Arial" panose="020B0604020202020204"/>
                <a:cs typeface="Arial" panose="020B0604020202020204"/>
              </a:rPr>
              <a:t>[Correct]</a:t>
            </a:r>
            <a:endParaRPr sz="715">
              <a:latin typeface="Arial" panose="020B0604020202020204"/>
              <a:cs typeface="Arial" panose="020B0604020202020204"/>
            </a:endParaRPr>
          </a:p>
          <a:p>
            <a:pPr>
              <a:lnSpc>
                <a:spcPct val="100000"/>
              </a:lnSpc>
            </a:pPr>
            <a:endParaRPr sz="750">
              <a:latin typeface="Times New Roman" panose="02020603050405020304"/>
              <a:cs typeface="Times New Roman" panose="02020603050405020304"/>
            </a:endParaRPr>
          </a:p>
          <a:p>
            <a:pPr marL="278765" marR="5080" indent="-266700">
              <a:lnSpc>
                <a:spcPct val="101000"/>
              </a:lnSpc>
              <a:spcBef>
                <a:spcPts val="630"/>
              </a:spcBef>
            </a:pPr>
            <a:r>
              <a:rPr sz="940" spc="-55" dirty="0">
                <a:latin typeface="Times New Roman" panose="02020603050405020304"/>
                <a:cs typeface="Times New Roman" panose="02020603050405020304"/>
              </a:rPr>
              <a:t>Display</a:t>
            </a:r>
            <a:r>
              <a:rPr sz="940" spc="-125" dirty="0">
                <a:latin typeface="Times New Roman" panose="02020603050405020304"/>
                <a:cs typeface="Times New Roman" panose="02020603050405020304"/>
              </a:rPr>
              <a:t> </a:t>
            </a:r>
            <a:r>
              <a:rPr sz="940" spc="-50" dirty="0">
                <a:latin typeface="Times New Roman" panose="02020603050405020304"/>
                <a:cs typeface="Times New Roman" panose="02020603050405020304"/>
              </a:rPr>
              <a:t>student  </a:t>
            </a:r>
            <a:r>
              <a:rPr sz="940" spc="-55" dirty="0">
                <a:latin typeface="Times New Roman" panose="02020603050405020304"/>
                <a:cs typeface="Times New Roman" panose="02020603050405020304"/>
              </a:rPr>
              <a:t>screen</a:t>
            </a:r>
            <a:endParaRPr sz="940">
              <a:latin typeface="Times New Roman" panose="02020603050405020304"/>
              <a:cs typeface="Times New Roman" panose="02020603050405020304"/>
            </a:endParaRPr>
          </a:p>
        </p:txBody>
      </p:sp>
      <p:sp>
        <p:nvSpPr>
          <p:cNvPr id="23" name="object 23"/>
          <p:cNvSpPr/>
          <p:nvPr/>
        </p:nvSpPr>
        <p:spPr>
          <a:xfrm>
            <a:off x="2624000" y="3900398"/>
            <a:ext cx="785336" cy="270986"/>
          </a:xfrm>
          <a:custGeom>
            <a:avLst/>
            <a:gdLst/>
            <a:ahLst/>
            <a:cxnLst/>
            <a:rect l="l" t="t" r="r" b="b"/>
            <a:pathLst>
              <a:path w="1047114" h="361314">
                <a:moveTo>
                  <a:pt x="967412" y="0"/>
                </a:moveTo>
                <a:lnTo>
                  <a:pt x="79509" y="0"/>
                </a:lnTo>
                <a:lnTo>
                  <a:pt x="32227" y="16839"/>
                </a:lnTo>
                <a:lnTo>
                  <a:pt x="4288" y="60162"/>
                </a:lnTo>
                <a:lnTo>
                  <a:pt x="0" y="89031"/>
                </a:lnTo>
                <a:lnTo>
                  <a:pt x="0" y="269519"/>
                </a:lnTo>
                <a:lnTo>
                  <a:pt x="15037" y="322445"/>
                </a:lnTo>
                <a:lnTo>
                  <a:pt x="55859" y="356145"/>
                </a:lnTo>
                <a:lnTo>
                  <a:pt x="967412" y="360956"/>
                </a:lnTo>
                <a:lnTo>
                  <a:pt x="991098" y="356145"/>
                </a:lnTo>
                <a:lnTo>
                  <a:pt x="1014605" y="341691"/>
                </a:lnTo>
                <a:lnTo>
                  <a:pt x="1031831" y="322445"/>
                </a:lnTo>
                <a:lnTo>
                  <a:pt x="1042597" y="298388"/>
                </a:lnTo>
                <a:lnTo>
                  <a:pt x="1046904" y="269519"/>
                </a:lnTo>
                <a:lnTo>
                  <a:pt x="1046904" y="89031"/>
                </a:lnTo>
                <a:lnTo>
                  <a:pt x="1031831" y="36105"/>
                </a:lnTo>
                <a:lnTo>
                  <a:pt x="991098" y="2405"/>
                </a:lnTo>
                <a:lnTo>
                  <a:pt x="967412" y="0"/>
                </a:lnTo>
                <a:close/>
              </a:path>
            </a:pathLst>
          </a:custGeom>
          <a:solidFill>
            <a:srgbClr val="FFFFFF"/>
          </a:solidFill>
        </p:spPr>
        <p:txBody>
          <a:bodyPr wrap="square" lIns="0" tIns="0" rIns="0" bIns="0" rtlCol="0"/>
          <a:lstStyle/>
          <a:p>
            <a:endParaRPr sz="1350"/>
          </a:p>
        </p:txBody>
      </p:sp>
      <p:sp>
        <p:nvSpPr>
          <p:cNvPr id="24" name="object 24"/>
          <p:cNvSpPr/>
          <p:nvPr/>
        </p:nvSpPr>
        <p:spPr>
          <a:xfrm>
            <a:off x="2624000" y="3900398"/>
            <a:ext cx="785336" cy="270986"/>
          </a:xfrm>
          <a:custGeom>
            <a:avLst/>
            <a:gdLst/>
            <a:ahLst/>
            <a:cxnLst/>
            <a:rect l="l" t="t" r="r" b="b"/>
            <a:pathLst>
              <a:path w="1047114" h="361314">
                <a:moveTo>
                  <a:pt x="79509" y="360956"/>
                </a:moveTo>
                <a:lnTo>
                  <a:pt x="967412" y="360956"/>
                </a:lnTo>
                <a:lnTo>
                  <a:pt x="1014605" y="341691"/>
                </a:lnTo>
                <a:lnTo>
                  <a:pt x="1042597" y="298388"/>
                </a:lnTo>
                <a:lnTo>
                  <a:pt x="1046904" y="269519"/>
                </a:lnTo>
                <a:lnTo>
                  <a:pt x="1046904" y="89031"/>
                </a:lnTo>
                <a:lnTo>
                  <a:pt x="1031831" y="36105"/>
                </a:lnTo>
                <a:lnTo>
                  <a:pt x="991098" y="2405"/>
                </a:lnTo>
                <a:lnTo>
                  <a:pt x="79509" y="0"/>
                </a:lnTo>
                <a:lnTo>
                  <a:pt x="55859" y="2405"/>
                </a:lnTo>
                <a:lnTo>
                  <a:pt x="32227" y="16839"/>
                </a:lnTo>
                <a:lnTo>
                  <a:pt x="15037" y="36105"/>
                </a:lnTo>
                <a:lnTo>
                  <a:pt x="4288" y="60162"/>
                </a:lnTo>
                <a:lnTo>
                  <a:pt x="0" y="89031"/>
                </a:lnTo>
                <a:lnTo>
                  <a:pt x="0" y="269519"/>
                </a:lnTo>
                <a:lnTo>
                  <a:pt x="15037" y="322445"/>
                </a:lnTo>
                <a:lnTo>
                  <a:pt x="55859" y="356145"/>
                </a:lnTo>
                <a:lnTo>
                  <a:pt x="79509" y="360956"/>
                </a:lnTo>
                <a:close/>
              </a:path>
            </a:pathLst>
          </a:custGeom>
          <a:ln w="14243">
            <a:solidFill>
              <a:srgbClr val="000000"/>
            </a:solidFill>
          </a:ln>
        </p:spPr>
        <p:txBody>
          <a:bodyPr wrap="square" lIns="0" tIns="0" rIns="0" bIns="0" rtlCol="0"/>
          <a:lstStyle/>
          <a:p>
            <a:endParaRPr sz="1350"/>
          </a:p>
        </p:txBody>
      </p:sp>
      <p:sp>
        <p:nvSpPr>
          <p:cNvPr id="25" name="object 25"/>
          <p:cNvSpPr txBox="1"/>
          <p:nvPr/>
        </p:nvSpPr>
        <p:spPr>
          <a:xfrm>
            <a:off x="2722448" y="3869504"/>
            <a:ext cx="926306" cy="445770"/>
          </a:xfrm>
          <a:prstGeom prst="rect">
            <a:avLst/>
          </a:prstGeom>
        </p:spPr>
        <p:txBody>
          <a:bodyPr vert="horz" wrap="square" lIns="0" tIns="9525" rIns="0" bIns="0" rtlCol="0">
            <a:spAutoFit/>
          </a:bodyPr>
          <a:lstStyle/>
          <a:p>
            <a:pPr marL="50800" marR="5080" indent="-38735">
              <a:lnSpc>
                <a:spcPct val="101000"/>
              </a:lnSpc>
              <a:spcBef>
                <a:spcPts val="100"/>
              </a:spcBef>
              <a:tabLst>
                <a:tab pos="915035" algn="l"/>
                <a:tab pos="1221740" algn="l"/>
              </a:tabLst>
            </a:pPr>
            <a:r>
              <a:rPr sz="940" spc="-55" dirty="0">
                <a:latin typeface="Times New Roman" panose="02020603050405020304"/>
                <a:cs typeface="Times New Roman" panose="02020603050405020304"/>
              </a:rPr>
              <a:t>Input</a:t>
            </a:r>
            <a:r>
              <a:rPr sz="940" spc="-105" dirty="0">
                <a:latin typeface="Times New Roman" panose="02020603050405020304"/>
                <a:cs typeface="Times New Roman" panose="02020603050405020304"/>
              </a:rPr>
              <a:t> </a:t>
            </a:r>
            <a:r>
              <a:rPr sz="940" spc="-50" dirty="0">
                <a:latin typeface="Times New Roman" panose="02020603050405020304"/>
                <a:cs typeface="Times New Roman" panose="02020603050405020304"/>
              </a:rPr>
              <a:t>student </a:t>
            </a:r>
            <a:r>
              <a:rPr sz="940" dirty="0">
                <a:latin typeface="Times New Roman" panose="02020603050405020304"/>
                <a:cs typeface="Times New Roman" panose="02020603050405020304"/>
              </a:rPr>
              <a:t>	</a:t>
            </a:r>
            <a:r>
              <a:rPr sz="940" u="heavy" spc="-30" dirty="0">
                <a:uFill>
                  <a:solidFill>
                    <a:srgbClr val="000000"/>
                  </a:solidFill>
                </a:uFill>
                <a:latin typeface="Times New Roman" panose="02020603050405020304"/>
                <a:cs typeface="Times New Roman" panose="02020603050405020304"/>
              </a:rPr>
              <a:t> </a:t>
            </a:r>
            <a:r>
              <a:rPr sz="940" u="heavy" dirty="0">
                <a:uFill>
                  <a:solidFill>
                    <a:srgbClr val="000000"/>
                  </a:solidFill>
                </a:uFill>
                <a:latin typeface="Times New Roman" panose="02020603050405020304"/>
                <a:cs typeface="Times New Roman" panose="02020603050405020304"/>
              </a:rPr>
              <a:t>	</a:t>
            </a:r>
            <a:r>
              <a:rPr sz="940" dirty="0">
                <a:latin typeface="Times New Roman" panose="02020603050405020304"/>
                <a:cs typeface="Times New Roman" panose="02020603050405020304"/>
              </a:rPr>
              <a:t> </a:t>
            </a:r>
            <a:r>
              <a:rPr sz="940" spc="-55" dirty="0">
                <a:solidFill>
                  <a:srgbClr val="FF0000"/>
                </a:solidFill>
                <a:latin typeface="Times New Roman" panose="02020603050405020304"/>
                <a:cs typeface="Times New Roman" panose="02020603050405020304"/>
              </a:rPr>
              <a:t>information</a:t>
            </a:r>
          </a:p>
        </p:txBody>
      </p:sp>
      <p:sp>
        <p:nvSpPr>
          <p:cNvPr id="26" name="object 26"/>
          <p:cNvSpPr/>
          <p:nvPr/>
        </p:nvSpPr>
        <p:spPr>
          <a:xfrm>
            <a:off x="3681567" y="3696108"/>
            <a:ext cx="0" cy="746283"/>
          </a:xfrm>
          <a:custGeom>
            <a:avLst/>
            <a:gdLst/>
            <a:ahLst/>
            <a:cxnLst/>
            <a:rect l="l" t="t" r="r" b="b"/>
            <a:pathLst>
              <a:path h="995045">
                <a:moveTo>
                  <a:pt x="0" y="0"/>
                </a:moveTo>
                <a:lnTo>
                  <a:pt x="0" y="994761"/>
                </a:lnTo>
              </a:path>
            </a:pathLst>
          </a:custGeom>
          <a:ln w="38678">
            <a:solidFill>
              <a:srgbClr val="808080"/>
            </a:solidFill>
          </a:ln>
        </p:spPr>
        <p:txBody>
          <a:bodyPr wrap="square" lIns="0" tIns="0" rIns="0" bIns="0" rtlCol="0"/>
          <a:lstStyle/>
          <a:p>
            <a:endParaRPr sz="1350"/>
          </a:p>
        </p:txBody>
      </p:sp>
      <p:sp>
        <p:nvSpPr>
          <p:cNvPr id="27" name="object 27"/>
          <p:cNvSpPr/>
          <p:nvPr/>
        </p:nvSpPr>
        <p:spPr>
          <a:xfrm>
            <a:off x="3017282" y="3493983"/>
            <a:ext cx="0" cy="332423"/>
          </a:xfrm>
          <a:custGeom>
            <a:avLst/>
            <a:gdLst/>
            <a:ahLst/>
            <a:cxnLst/>
            <a:rect l="l" t="t" r="r" b="b"/>
            <a:pathLst>
              <a:path h="443229">
                <a:moveTo>
                  <a:pt x="0" y="0"/>
                </a:moveTo>
                <a:lnTo>
                  <a:pt x="0" y="442750"/>
                </a:lnTo>
              </a:path>
            </a:pathLst>
          </a:custGeom>
          <a:ln w="12892">
            <a:solidFill>
              <a:srgbClr val="000000"/>
            </a:solidFill>
          </a:ln>
        </p:spPr>
        <p:txBody>
          <a:bodyPr wrap="square" lIns="0" tIns="0" rIns="0" bIns="0" rtlCol="0"/>
          <a:lstStyle/>
          <a:p>
            <a:endParaRPr sz="1350"/>
          </a:p>
        </p:txBody>
      </p:sp>
      <p:sp>
        <p:nvSpPr>
          <p:cNvPr id="28" name="object 28"/>
          <p:cNvSpPr/>
          <p:nvPr/>
        </p:nvSpPr>
        <p:spPr>
          <a:xfrm>
            <a:off x="2973678" y="3802591"/>
            <a:ext cx="87073" cy="97807"/>
          </a:xfrm>
          <a:prstGeom prst="rect">
            <a:avLst/>
          </a:prstGeom>
          <a:blipFill>
            <a:blip r:embed="rId9" cstate="print"/>
            <a:stretch>
              <a:fillRect/>
            </a:stretch>
          </a:blipFill>
        </p:spPr>
        <p:txBody>
          <a:bodyPr wrap="square" lIns="0" tIns="0" rIns="0" bIns="0" rtlCol="0"/>
          <a:lstStyle/>
          <a:p>
            <a:endParaRPr sz="1350"/>
          </a:p>
        </p:txBody>
      </p:sp>
      <p:sp>
        <p:nvSpPr>
          <p:cNvPr id="29" name="object 29"/>
          <p:cNvSpPr/>
          <p:nvPr/>
        </p:nvSpPr>
        <p:spPr>
          <a:xfrm>
            <a:off x="3594494" y="3987034"/>
            <a:ext cx="87073" cy="97446"/>
          </a:xfrm>
          <a:prstGeom prst="rect">
            <a:avLst/>
          </a:prstGeom>
          <a:blipFill>
            <a:blip r:embed="rId10" cstate="print"/>
            <a:stretch>
              <a:fillRect/>
            </a:stretch>
          </a:blipFill>
        </p:spPr>
        <p:txBody>
          <a:bodyPr wrap="square" lIns="0" tIns="0" rIns="0" bIns="0" rtlCol="0"/>
          <a:lstStyle/>
          <a:p>
            <a:endParaRPr sz="1350"/>
          </a:p>
        </p:txBody>
      </p:sp>
      <p:sp>
        <p:nvSpPr>
          <p:cNvPr id="30" name="object 30"/>
          <p:cNvSpPr/>
          <p:nvPr/>
        </p:nvSpPr>
        <p:spPr>
          <a:xfrm>
            <a:off x="3923273" y="4102538"/>
            <a:ext cx="967264" cy="271463"/>
          </a:xfrm>
          <a:custGeom>
            <a:avLst/>
            <a:gdLst/>
            <a:ahLst/>
            <a:cxnLst/>
            <a:rect l="l" t="t" r="r" b="b"/>
            <a:pathLst>
              <a:path w="1289685" h="361950">
                <a:moveTo>
                  <a:pt x="1210140" y="0"/>
                </a:moveTo>
                <a:lnTo>
                  <a:pt x="81645" y="0"/>
                </a:lnTo>
                <a:lnTo>
                  <a:pt x="32299" y="16839"/>
                </a:lnTo>
                <a:lnTo>
                  <a:pt x="4306" y="62548"/>
                </a:lnTo>
                <a:lnTo>
                  <a:pt x="0" y="91437"/>
                </a:lnTo>
                <a:lnTo>
                  <a:pt x="0" y="271905"/>
                </a:lnTo>
                <a:lnTo>
                  <a:pt x="15072" y="324851"/>
                </a:lnTo>
                <a:lnTo>
                  <a:pt x="55805" y="356606"/>
                </a:lnTo>
                <a:lnTo>
                  <a:pt x="1210140" y="361417"/>
                </a:lnTo>
                <a:lnTo>
                  <a:pt x="1233826" y="356606"/>
                </a:lnTo>
                <a:lnTo>
                  <a:pt x="1257512" y="344577"/>
                </a:lnTo>
                <a:lnTo>
                  <a:pt x="1274559" y="324851"/>
                </a:lnTo>
                <a:lnTo>
                  <a:pt x="1285325" y="298368"/>
                </a:lnTo>
                <a:lnTo>
                  <a:pt x="1289632" y="271905"/>
                </a:lnTo>
                <a:lnTo>
                  <a:pt x="1289632" y="91437"/>
                </a:lnTo>
                <a:lnTo>
                  <a:pt x="1274559" y="36085"/>
                </a:lnTo>
                <a:lnTo>
                  <a:pt x="1233826" y="4811"/>
                </a:lnTo>
                <a:lnTo>
                  <a:pt x="1210140" y="0"/>
                </a:lnTo>
                <a:close/>
              </a:path>
            </a:pathLst>
          </a:custGeom>
          <a:solidFill>
            <a:srgbClr val="FFFFFF"/>
          </a:solidFill>
        </p:spPr>
        <p:txBody>
          <a:bodyPr wrap="square" lIns="0" tIns="0" rIns="0" bIns="0" rtlCol="0"/>
          <a:lstStyle/>
          <a:p>
            <a:endParaRPr sz="1350"/>
          </a:p>
        </p:txBody>
      </p:sp>
      <p:sp>
        <p:nvSpPr>
          <p:cNvPr id="31" name="object 31"/>
          <p:cNvSpPr/>
          <p:nvPr/>
        </p:nvSpPr>
        <p:spPr>
          <a:xfrm>
            <a:off x="3923273" y="4102538"/>
            <a:ext cx="967264" cy="271463"/>
          </a:xfrm>
          <a:custGeom>
            <a:avLst/>
            <a:gdLst/>
            <a:ahLst/>
            <a:cxnLst/>
            <a:rect l="l" t="t" r="r" b="b"/>
            <a:pathLst>
              <a:path w="1289685" h="361950">
                <a:moveTo>
                  <a:pt x="81645" y="361417"/>
                </a:moveTo>
                <a:lnTo>
                  <a:pt x="1210140" y="361417"/>
                </a:lnTo>
                <a:lnTo>
                  <a:pt x="1257512" y="344577"/>
                </a:lnTo>
                <a:lnTo>
                  <a:pt x="1285325" y="298368"/>
                </a:lnTo>
                <a:lnTo>
                  <a:pt x="1289632" y="271905"/>
                </a:lnTo>
                <a:lnTo>
                  <a:pt x="1289632" y="91437"/>
                </a:lnTo>
                <a:lnTo>
                  <a:pt x="1274559" y="36085"/>
                </a:lnTo>
                <a:lnTo>
                  <a:pt x="1233826" y="4811"/>
                </a:lnTo>
                <a:lnTo>
                  <a:pt x="81645" y="0"/>
                </a:lnTo>
                <a:lnTo>
                  <a:pt x="55805" y="4811"/>
                </a:lnTo>
                <a:lnTo>
                  <a:pt x="32299" y="16839"/>
                </a:lnTo>
                <a:lnTo>
                  <a:pt x="15072" y="36085"/>
                </a:lnTo>
                <a:lnTo>
                  <a:pt x="4306" y="62548"/>
                </a:lnTo>
                <a:lnTo>
                  <a:pt x="0" y="91437"/>
                </a:lnTo>
                <a:lnTo>
                  <a:pt x="0" y="271905"/>
                </a:lnTo>
                <a:lnTo>
                  <a:pt x="15072" y="324851"/>
                </a:lnTo>
                <a:lnTo>
                  <a:pt x="55805" y="356606"/>
                </a:lnTo>
                <a:lnTo>
                  <a:pt x="81645" y="361417"/>
                </a:lnTo>
                <a:close/>
              </a:path>
            </a:pathLst>
          </a:custGeom>
          <a:ln w="14294">
            <a:solidFill>
              <a:srgbClr val="000000"/>
            </a:solidFill>
          </a:ln>
        </p:spPr>
        <p:txBody>
          <a:bodyPr wrap="square" lIns="0" tIns="0" rIns="0" bIns="0" rtlCol="0"/>
          <a:lstStyle/>
          <a:p>
            <a:endParaRPr sz="1350"/>
          </a:p>
        </p:txBody>
      </p:sp>
      <p:sp>
        <p:nvSpPr>
          <p:cNvPr id="32" name="object 32"/>
          <p:cNvSpPr txBox="1"/>
          <p:nvPr/>
        </p:nvSpPr>
        <p:spPr>
          <a:xfrm>
            <a:off x="3994361" y="4071629"/>
            <a:ext cx="821531" cy="300355"/>
          </a:xfrm>
          <a:prstGeom prst="rect">
            <a:avLst/>
          </a:prstGeom>
        </p:spPr>
        <p:txBody>
          <a:bodyPr vert="horz" wrap="square" lIns="0" tIns="9525" rIns="0" bIns="0" rtlCol="0">
            <a:spAutoFit/>
          </a:bodyPr>
          <a:lstStyle/>
          <a:p>
            <a:pPr marL="188595" marR="5080" indent="-176530">
              <a:lnSpc>
                <a:spcPct val="101000"/>
              </a:lnSpc>
              <a:spcBef>
                <a:spcPts val="100"/>
              </a:spcBef>
            </a:pPr>
            <a:r>
              <a:rPr sz="940" spc="-60" dirty="0">
                <a:latin typeface="Times New Roman" panose="02020603050405020304"/>
                <a:cs typeface="Times New Roman" panose="02020603050405020304"/>
              </a:rPr>
              <a:t>Search </a:t>
            </a:r>
            <a:r>
              <a:rPr sz="940" spc="-55" dirty="0">
                <a:latin typeface="Times New Roman" panose="02020603050405020304"/>
                <a:cs typeface="Times New Roman" panose="02020603050405020304"/>
              </a:rPr>
              <a:t>for Student  selection</a:t>
            </a:r>
            <a:r>
              <a:rPr sz="940" spc="-30" dirty="0">
                <a:latin typeface="Times New Roman" panose="02020603050405020304"/>
                <a:cs typeface="Times New Roman" panose="02020603050405020304"/>
              </a:rPr>
              <a:t> </a:t>
            </a:r>
            <a:r>
              <a:rPr sz="940" spc="-40" dirty="0">
                <a:latin typeface="Times New Roman" panose="02020603050405020304"/>
                <a:cs typeface="Times New Roman" panose="02020603050405020304"/>
              </a:rPr>
              <a:t>list</a:t>
            </a:r>
            <a:endParaRPr sz="940">
              <a:latin typeface="Times New Roman" panose="02020603050405020304"/>
              <a:cs typeface="Times New Roman" panose="02020603050405020304"/>
            </a:endParaRPr>
          </a:p>
        </p:txBody>
      </p:sp>
      <p:sp>
        <p:nvSpPr>
          <p:cNvPr id="33" name="object 33"/>
          <p:cNvSpPr/>
          <p:nvPr/>
        </p:nvSpPr>
        <p:spPr>
          <a:xfrm>
            <a:off x="3681567" y="4189159"/>
            <a:ext cx="241705" cy="97461"/>
          </a:xfrm>
          <a:prstGeom prst="rect">
            <a:avLst/>
          </a:prstGeom>
          <a:blipFill>
            <a:blip r:embed="rId11" cstate="print"/>
            <a:stretch>
              <a:fillRect/>
            </a:stretch>
          </a:blipFill>
        </p:spPr>
        <p:txBody>
          <a:bodyPr wrap="square" lIns="0" tIns="0" rIns="0" bIns="0" rtlCol="0"/>
          <a:lstStyle/>
          <a:p>
            <a:endParaRPr sz="1350"/>
          </a:p>
        </p:txBody>
      </p:sp>
      <p:sp>
        <p:nvSpPr>
          <p:cNvPr id="34" name="object 34"/>
          <p:cNvSpPr/>
          <p:nvPr/>
        </p:nvSpPr>
        <p:spPr>
          <a:xfrm>
            <a:off x="3530030" y="2070720"/>
            <a:ext cx="786765" cy="270986"/>
          </a:xfrm>
          <a:custGeom>
            <a:avLst/>
            <a:gdLst/>
            <a:ahLst/>
            <a:cxnLst/>
            <a:rect l="l" t="t" r="r" b="b"/>
            <a:pathLst>
              <a:path w="1049020" h="361314">
                <a:moveTo>
                  <a:pt x="967358" y="0"/>
                </a:moveTo>
                <a:lnTo>
                  <a:pt x="81645" y="0"/>
                </a:lnTo>
                <a:lnTo>
                  <a:pt x="34452" y="16839"/>
                </a:lnTo>
                <a:lnTo>
                  <a:pt x="4306" y="62548"/>
                </a:lnTo>
                <a:lnTo>
                  <a:pt x="0" y="91416"/>
                </a:lnTo>
                <a:lnTo>
                  <a:pt x="0" y="272045"/>
                </a:lnTo>
                <a:lnTo>
                  <a:pt x="15072" y="324971"/>
                </a:lnTo>
                <a:lnTo>
                  <a:pt x="55805" y="356245"/>
                </a:lnTo>
                <a:lnTo>
                  <a:pt x="967358" y="361057"/>
                </a:lnTo>
                <a:lnTo>
                  <a:pt x="993198" y="356245"/>
                </a:lnTo>
                <a:lnTo>
                  <a:pt x="1014730" y="344217"/>
                </a:lnTo>
                <a:lnTo>
                  <a:pt x="1033930" y="324971"/>
                </a:lnTo>
                <a:lnTo>
                  <a:pt x="1044697" y="298508"/>
                </a:lnTo>
                <a:lnTo>
                  <a:pt x="1049003" y="272045"/>
                </a:lnTo>
                <a:lnTo>
                  <a:pt x="1049003" y="91417"/>
                </a:lnTo>
                <a:lnTo>
                  <a:pt x="1033930" y="36085"/>
                </a:lnTo>
                <a:lnTo>
                  <a:pt x="993198" y="4811"/>
                </a:lnTo>
                <a:lnTo>
                  <a:pt x="967358" y="0"/>
                </a:lnTo>
                <a:close/>
              </a:path>
            </a:pathLst>
          </a:custGeom>
          <a:solidFill>
            <a:srgbClr val="FFFFFF"/>
          </a:solidFill>
        </p:spPr>
        <p:txBody>
          <a:bodyPr wrap="square" lIns="0" tIns="0" rIns="0" bIns="0" rtlCol="0"/>
          <a:lstStyle/>
          <a:p>
            <a:endParaRPr sz="1350"/>
          </a:p>
        </p:txBody>
      </p:sp>
      <p:sp>
        <p:nvSpPr>
          <p:cNvPr id="35" name="object 35"/>
          <p:cNvSpPr/>
          <p:nvPr/>
        </p:nvSpPr>
        <p:spPr>
          <a:xfrm>
            <a:off x="3530030" y="2070720"/>
            <a:ext cx="786765" cy="270986"/>
          </a:xfrm>
          <a:custGeom>
            <a:avLst/>
            <a:gdLst/>
            <a:ahLst/>
            <a:cxnLst/>
            <a:rect l="l" t="t" r="r" b="b"/>
            <a:pathLst>
              <a:path w="1049020" h="361314">
                <a:moveTo>
                  <a:pt x="81645" y="361057"/>
                </a:moveTo>
                <a:lnTo>
                  <a:pt x="967358" y="361057"/>
                </a:lnTo>
                <a:lnTo>
                  <a:pt x="1014730" y="344217"/>
                </a:lnTo>
                <a:lnTo>
                  <a:pt x="1044697" y="298508"/>
                </a:lnTo>
                <a:lnTo>
                  <a:pt x="1049003" y="272045"/>
                </a:lnTo>
                <a:lnTo>
                  <a:pt x="1049003" y="91417"/>
                </a:lnTo>
                <a:lnTo>
                  <a:pt x="1033930" y="36085"/>
                </a:lnTo>
                <a:lnTo>
                  <a:pt x="993198" y="4811"/>
                </a:lnTo>
                <a:lnTo>
                  <a:pt x="81645" y="0"/>
                </a:lnTo>
                <a:lnTo>
                  <a:pt x="55805" y="4811"/>
                </a:lnTo>
                <a:lnTo>
                  <a:pt x="34452" y="16839"/>
                </a:lnTo>
                <a:lnTo>
                  <a:pt x="15072" y="36085"/>
                </a:lnTo>
                <a:lnTo>
                  <a:pt x="4306" y="62548"/>
                </a:lnTo>
                <a:lnTo>
                  <a:pt x="0" y="91416"/>
                </a:lnTo>
                <a:lnTo>
                  <a:pt x="0" y="272045"/>
                </a:lnTo>
                <a:lnTo>
                  <a:pt x="15072" y="324971"/>
                </a:lnTo>
                <a:lnTo>
                  <a:pt x="55805" y="356245"/>
                </a:lnTo>
                <a:lnTo>
                  <a:pt x="81645" y="361057"/>
                </a:lnTo>
                <a:close/>
              </a:path>
            </a:pathLst>
          </a:custGeom>
          <a:ln w="14244">
            <a:solidFill>
              <a:srgbClr val="000000"/>
            </a:solidFill>
          </a:ln>
        </p:spPr>
        <p:txBody>
          <a:bodyPr wrap="square" lIns="0" tIns="0" rIns="0" bIns="0" rtlCol="0"/>
          <a:lstStyle/>
          <a:p>
            <a:endParaRPr sz="1350"/>
          </a:p>
        </p:txBody>
      </p:sp>
      <p:sp>
        <p:nvSpPr>
          <p:cNvPr id="36" name="object 36"/>
          <p:cNvSpPr txBox="1"/>
          <p:nvPr/>
        </p:nvSpPr>
        <p:spPr>
          <a:xfrm>
            <a:off x="3694517" y="2039796"/>
            <a:ext cx="862013" cy="299085"/>
          </a:xfrm>
          <a:prstGeom prst="rect">
            <a:avLst/>
          </a:prstGeom>
        </p:spPr>
        <p:txBody>
          <a:bodyPr vert="horz" wrap="square" lIns="0" tIns="10953" rIns="0" bIns="0" rtlCol="0">
            <a:spAutoFit/>
          </a:bodyPr>
          <a:lstStyle/>
          <a:p>
            <a:pPr marL="12700">
              <a:lnSpc>
                <a:spcPct val="100000"/>
              </a:lnSpc>
              <a:spcBef>
                <a:spcPts val="115"/>
              </a:spcBef>
              <a:tabLst>
                <a:tab pos="829310" algn="l"/>
                <a:tab pos="1136015" algn="l"/>
              </a:tabLst>
            </a:pPr>
            <a:r>
              <a:rPr sz="940" spc="-60" dirty="0">
                <a:latin typeface="Times New Roman" panose="02020603050405020304"/>
                <a:cs typeface="Times New Roman" panose="02020603050405020304"/>
              </a:rPr>
              <a:t>Verify</a:t>
            </a:r>
            <a:r>
              <a:rPr sz="940" spc="-140" dirty="0">
                <a:latin typeface="Times New Roman" panose="02020603050405020304"/>
                <a:cs typeface="Times New Roman" panose="02020603050405020304"/>
              </a:rPr>
              <a:t> </a:t>
            </a:r>
            <a:r>
              <a:rPr sz="940" spc="-45" dirty="0">
                <a:latin typeface="Times New Roman" panose="02020603050405020304"/>
                <a:cs typeface="Times New Roman" panose="02020603050405020304"/>
              </a:rPr>
              <a:t>the	</a:t>
            </a:r>
            <a:r>
              <a:rPr sz="940" u="heavy" spc="-75" dirty="0">
                <a:uFill>
                  <a:solidFill>
                    <a:srgbClr val="000000"/>
                  </a:solidFill>
                </a:uFill>
                <a:latin typeface="Times New Roman" panose="02020603050405020304"/>
                <a:cs typeface="Times New Roman" panose="02020603050405020304"/>
              </a:rPr>
              <a:t> </a:t>
            </a:r>
            <a:r>
              <a:rPr sz="940" u="heavy" spc="-45" dirty="0">
                <a:uFill>
                  <a:solidFill>
                    <a:srgbClr val="000000"/>
                  </a:solidFill>
                </a:uFill>
                <a:latin typeface="Times New Roman" panose="02020603050405020304"/>
                <a:cs typeface="Times New Roman" panose="02020603050405020304"/>
              </a:rPr>
              <a:t>	</a:t>
            </a:r>
            <a:endParaRPr sz="940">
              <a:latin typeface="Times New Roman" panose="02020603050405020304"/>
              <a:cs typeface="Times New Roman" panose="02020603050405020304"/>
            </a:endParaRPr>
          </a:p>
        </p:txBody>
      </p:sp>
      <p:sp>
        <p:nvSpPr>
          <p:cNvPr id="37" name="object 37"/>
          <p:cNvSpPr txBox="1"/>
          <p:nvPr/>
        </p:nvSpPr>
        <p:spPr>
          <a:xfrm>
            <a:off x="3651048" y="2184289"/>
            <a:ext cx="543878" cy="154940"/>
          </a:xfrm>
          <a:prstGeom prst="rect">
            <a:avLst/>
          </a:prstGeom>
        </p:spPr>
        <p:txBody>
          <a:bodyPr vert="horz" wrap="square" lIns="0" tIns="10953" rIns="0" bIns="0" rtlCol="0">
            <a:spAutoFit/>
          </a:bodyPr>
          <a:lstStyle/>
          <a:p>
            <a:pPr marL="12700">
              <a:lnSpc>
                <a:spcPct val="100000"/>
              </a:lnSpc>
              <a:spcBef>
                <a:spcPts val="115"/>
              </a:spcBef>
            </a:pPr>
            <a:r>
              <a:rPr sz="940" spc="-50" dirty="0">
                <a:latin typeface="Times New Roman" panose="02020603050405020304"/>
                <a:cs typeface="Times New Roman" panose="02020603050405020304"/>
              </a:rPr>
              <a:t>applications</a:t>
            </a:r>
            <a:endParaRPr sz="940">
              <a:latin typeface="Times New Roman" panose="02020603050405020304"/>
              <a:cs typeface="Times New Roman" panose="02020603050405020304"/>
            </a:endParaRPr>
          </a:p>
        </p:txBody>
      </p:sp>
      <p:sp>
        <p:nvSpPr>
          <p:cNvPr id="38" name="object 38"/>
          <p:cNvSpPr/>
          <p:nvPr/>
        </p:nvSpPr>
        <p:spPr>
          <a:xfrm>
            <a:off x="3681567" y="2415488"/>
            <a:ext cx="241935" cy="1416367"/>
          </a:xfrm>
          <a:custGeom>
            <a:avLst/>
            <a:gdLst/>
            <a:ahLst/>
            <a:cxnLst/>
            <a:rect l="l" t="t" r="r" b="b"/>
            <a:pathLst>
              <a:path w="322579" h="1888489">
                <a:moveTo>
                  <a:pt x="0" y="1887961"/>
                </a:moveTo>
                <a:lnTo>
                  <a:pt x="322273" y="1887961"/>
                </a:lnTo>
                <a:lnTo>
                  <a:pt x="322273" y="0"/>
                </a:lnTo>
              </a:path>
            </a:pathLst>
          </a:custGeom>
          <a:ln w="12935">
            <a:solidFill>
              <a:srgbClr val="000000"/>
            </a:solidFill>
          </a:ln>
        </p:spPr>
        <p:txBody>
          <a:bodyPr wrap="square" lIns="0" tIns="0" rIns="0" bIns="0" rtlCol="0"/>
          <a:lstStyle/>
          <a:p>
            <a:endParaRPr sz="1350"/>
          </a:p>
        </p:txBody>
      </p:sp>
      <p:sp>
        <p:nvSpPr>
          <p:cNvPr id="39" name="object 39"/>
          <p:cNvSpPr/>
          <p:nvPr/>
        </p:nvSpPr>
        <p:spPr>
          <a:xfrm>
            <a:off x="3879803" y="2341513"/>
            <a:ext cx="86938" cy="97431"/>
          </a:xfrm>
          <a:prstGeom prst="rect">
            <a:avLst/>
          </a:prstGeom>
          <a:blipFill>
            <a:blip r:embed="rId12" cstate="print"/>
            <a:stretch>
              <a:fillRect/>
            </a:stretch>
          </a:blipFill>
        </p:spPr>
        <p:txBody>
          <a:bodyPr wrap="square" lIns="0" tIns="0" rIns="0" bIns="0" rtlCol="0"/>
          <a:lstStyle/>
          <a:p>
            <a:endParaRPr sz="1350"/>
          </a:p>
        </p:txBody>
      </p:sp>
      <p:sp>
        <p:nvSpPr>
          <p:cNvPr id="40" name="object 40"/>
          <p:cNvSpPr/>
          <p:nvPr/>
        </p:nvSpPr>
        <p:spPr>
          <a:xfrm>
            <a:off x="4502099" y="2157326"/>
            <a:ext cx="87154" cy="97631"/>
          </a:xfrm>
          <a:custGeom>
            <a:avLst/>
            <a:gdLst/>
            <a:ahLst/>
            <a:cxnLst/>
            <a:rect l="l" t="t" r="r" b="b"/>
            <a:pathLst>
              <a:path w="116204" h="130175">
                <a:moveTo>
                  <a:pt x="0" y="0"/>
                </a:moveTo>
                <a:lnTo>
                  <a:pt x="8613" y="31474"/>
                </a:lnTo>
                <a:lnTo>
                  <a:pt x="12919" y="65154"/>
                </a:lnTo>
                <a:lnTo>
                  <a:pt x="8613" y="98834"/>
                </a:lnTo>
                <a:lnTo>
                  <a:pt x="0" y="130108"/>
                </a:lnTo>
                <a:lnTo>
                  <a:pt x="116097" y="65154"/>
                </a:lnTo>
                <a:lnTo>
                  <a:pt x="0" y="0"/>
                </a:lnTo>
                <a:close/>
              </a:path>
            </a:pathLst>
          </a:custGeom>
          <a:solidFill>
            <a:srgbClr val="000000"/>
          </a:solidFill>
        </p:spPr>
        <p:txBody>
          <a:bodyPr wrap="square" lIns="0" tIns="0" rIns="0" bIns="0" rtlCol="0"/>
          <a:lstStyle/>
          <a:p>
            <a:endParaRPr sz="1350"/>
          </a:p>
        </p:txBody>
      </p:sp>
      <p:sp>
        <p:nvSpPr>
          <p:cNvPr id="41" name="object 41"/>
          <p:cNvSpPr/>
          <p:nvPr/>
        </p:nvSpPr>
        <p:spPr>
          <a:xfrm>
            <a:off x="5127084" y="4165998"/>
            <a:ext cx="131222" cy="145586"/>
          </a:xfrm>
          <a:prstGeom prst="rect">
            <a:avLst/>
          </a:prstGeom>
          <a:blipFill>
            <a:blip r:embed="rId13" cstate="print"/>
            <a:stretch>
              <a:fillRect/>
            </a:stretch>
          </a:blipFill>
        </p:spPr>
        <p:txBody>
          <a:bodyPr wrap="square" lIns="0" tIns="0" rIns="0" bIns="0" rtlCol="0"/>
          <a:lstStyle/>
          <a:p>
            <a:endParaRPr sz="1350"/>
          </a:p>
        </p:txBody>
      </p:sp>
      <p:sp>
        <p:nvSpPr>
          <p:cNvPr id="42" name="object 42"/>
          <p:cNvSpPr/>
          <p:nvPr/>
        </p:nvSpPr>
        <p:spPr>
          <a:xfrm>
            <a:off x="4589173" y="2139283"/>
            <a:ext cx="120968" cy="135731"/>
          </a:xfrm>
          <a:custGeom>
            <a:avLst/>
            <a:gdLst/>
            <a:ahLst/>
            <a:cxnLst/>
            <a:rect l="l" t="t" r="r" b="b"/>
            <a:pathLst>
              <a:path w="161289" h="180975">
                <a:moveTo>
                  <a:pt x="79491" y="0"/>
                </a:moveTo>
                <a:lnTo>
                  <a:pt x="0" y="89211"/>
                </a:lnTo>
                <a:lnTo>
                  <a:pt x="79491" y="180628"/>
                </a:lnTo>
                <a:lnTo>
                  <a:pt x="161136" y="89211"/>
                </a:lnTo>
                <a:lnTo>
                  <a:pt x="79491" y="0"/>
                </a:lnTo>
                <a:close/>
              </a:path>
            </a:pathLst>
          </a:custGeom>
          <a:solidFill>
            <a:srgbClr val="FFFFFF"/>
          </a:solidFill>
        </p:spPr>
        <p:txBody>
          <a:bodyPr wrap="square" lIns="0" tIns="0" rIns="0" bIns="0" rtlCol="0"/>
          <a:lstStyle/>
          <a:p>
            <a:endParaRPr sz="1350"/>
          </a:p>
        </p:txBody>
      </p:sp>
      <p:sp>
        <p:nvSpPr>
          <p:cNvPr id="43" name="object 43"/>
          <p:cNvSpPr/>
          <p:nvPr/>
        </p:nvSpPr>
        <p:spPr>
          <a:xfrm>
            <a:off x="4589173" y="2139283"/>
            <a:ext cx="120968" cy="135731"/>
          </a:xfrm>
          <a:custGeom>
            <a:avLst/>
            <a:gdLst/>
            <a:ahLst/>
            <a:cxnLst/>
            <a:rect l="l" t="t" r="r" b="b"/>
            <a:pathLst>
              <a:path w="161289" h="180975">
                <a:moveTo>
                  <a:pt x="79491" y="0"/>
                </a:moveTo>
                <a:lnTo>
                  <a:pt x="0" y="89211"/>
                </a:lnTo>
                <a:lnTo>
                  <a:pt x="79491" y="180628"/>
                </a:lnTo>
                <a:lnTo>
                  <a:pt x="161136" y="89211"/>
                </a:lnTo>
                <a:lnTo>
                  <a:pt x="79491" y="0"/>
                </a:lnTo>
                <a:close/>
              </a:path>
            </a:pathLst>
          </a:custGeom>
          <a:ln w="13562">
            <a:solidFill>
              <a:srgbClr val="000000"/>
            </a:solidFill>
          </a:ln>
        </p:spPr>
        <p:txBody>
          <a:bodyPr wrap="square" lIns="0" tIns="0" rIns="0" bIns="0" rtlCol="0"/>
          <a:lstStyle/>
          <a:p>
            <a:endParaRPr sz="1350"/>
          </a:p>
        </p:txBody>
      </p:sp>
      <p:sp>
        <p:nvSpPr>
          <p:cNvPr id="44" name="object 44"/>
          <p:cNvSpPr/>
          <p:nvPr/>
        </p:nvSpPr>
        <p:spPr>
          <a:xfrm>
            <a:off x="4648792" y="2274755"/>
            <a:ext cx="0" cy="263843"/>
          </a:xfrm>
          <a:custGeom>
            <a:avLst/>
            <a:gdLst/>
            <a:ahLst/>
            <a:cxnLst/>
            <a:rect l="l" t="t" r="r" b="b"/>
            <a:pathLst>
              <a:path h="351789">
                <a:moveTo>
                  <a:pt x="0" y="0"/>
                </a:moveTo>
                <a:lnTo>
                  <a:pt x="0" y="351634"/>
                </a:lnTo>
              </a:path>
            </a:pathLst>
          </a:custGeom>
          <a:ln w="12892">
            <a:solidFill>
              <a:srgbClr val="000000"/>
            </a:solidFill>
          </a:ln>
        </p:spPr>
        <p:txBody>
          <a:bodyPr wrap="square" lIns="0" tIns="0" rIns="0" bIns="0" rtlCol="0"/>
          <a:lstStyle/>
          <a:p>
            <a:endParaRPr sz="1350"/>
          </a:p>
        </p:txBody>
      </p:sp>
      <p:sp>
        <p:nvSpPr>
          <p:cNvPr id="45" name="object 45"/>
          <p:cNvSpPr/>
          <p:nvPr/>
        </p:nvSpPr>
        <p:spPr>
          <a:xfrm>
            <a:off x="4605322" y="2515025"/>
            <a:ext cx="86938" cy="97581"/>
          </a:xfrm>
          <a:prstGeom prst="rect">
            <a:avLst/>
          </a:prstGeom>
          <a:blipFill>
            <a:blip r:embed="rId14" cstate="print"/>
            <a:stretch>
              <a:fillRect/>
            </a:stretch>
          </a:blipFill>
        </p:spPr>
        <p:txBody>
          <a:bodyPr wrap="square" lIns="0" tIns="0" rIns="0" bIns="0" rtlCol="0"/>
          <a:lstStyle/>
          <a:p>
            <a:endParaRPr sz="1350"/>
          </a:p>
        </p:txBody>
      </p:sp>
      <p:sp>
        <p:nvSpPr>
          <p:cNvPr id="46" name="object 46"/>
          <p:cNvSpPr/>
          <p:nvPr/>
        </p:nvSpPr>
        <p:spPr>
          <a:xfrm>
            <a:off x="4255550" y="2612606"/>
            <a:ext cx="786765" cy="270986"/>
          </a:xfrm>
          <a:custGeom>
            <a:avLst/>
            <a:gdLst/>
            <a:ahLst/>
            <a:cxnLst/>
            <a:rect l="l" t="t" r="r" b="b"/>
            <a:pathLst>
              <a:path w="1049020" h="361314">
                <a:moveTo>
                  <a:pt x="966999" y="0"/>
                </a:moveTo>
                <a:lnTo>
                  <a:pt x="81645" y="0"/>
                </a:lnTo>
                <a:lnTo>
                  <a:pt x="34452" y="16839"/>
                </a:lnTo>
                <a:lnTo>
                  <a:pt x="4306" y="62548"/>
                </a:lnTo>
                <a:lnTo>
                  <a:pt x="0" y="91416"/>
                </a:lnTo>
                <a:lnTo>
                  <a:pt x="0" y="271845"/>
                </a:lnTo>
                <a:lnTo>
                  <a:pt x="15072" y="324770"/>
                </a:lnTo>
                <a:lnTo>
                  <a:pt x="55805" y="356045"/>
                </a:lnTo>
                <a:lnTo>
                  <a:pt x="966999" y="360856"/>
                </a:lnTo>
                <a:lnTo>
                  <a:pt x="992839" y="356045"/>
                </a:lnTo>
                <a:lnTo>
                  <a:pt x="1014192" y="344016"/>
                </a:lnTo>
                <a:lnTo>
                  <a:pt x="1033571" y="324770"/>
                </a:lnTo>
                <a:lnTo>
                  <a:pt x="1044338" y="298308"/>
                </a:lnTo>
                <a:lnTo>
                  <a:pt x="1048644" y="271845"/>
                </a:lnTo>
                <a:lnTo>
                  <a:pt x="1048644" y="91417"/>
                </a:lnTo>
                <a:lnTo>
                  <a:pt x="1033571" y="36085"/>
                </a:lnTo>
                <a:lnTo>
                  <a:pt x="992839" y="4811"/>
                </a:lnTo>
                <a:lnTo>
                  <a:pt x="966999" y="0"/>
                </a:lnTo>
                <a:close/>
              </a:path>
            </a:pathLst>
          </a:custGeom>
          <a:solidFill>
            <a:srgbClr val="FFFFFF"/>
          </a:solidFill>
        </p:spPr>
        <p:txBody>
          <a:bodyPr wrap="square" lIns="0" tIns="0" rIns="0" bIns="0" rtlCol="0"/>
          <a:lstStyle/>
          <a:p>
            <a:endParaRPr sz="1350"/>
          </a:p>
        </p:txBody>
      </p:sp>
      <p:sp>
        <p:nvSpPr>
          <p:cNvPr id="47" name="object 47"/>
          <p:cNvSpPr/>
          <p:nvPr/>
        </p:nvSpPr>
        <p:spPr>
          <a:xfrm>
            <a:off x="4255550" y="2612606"/>
            <a:ext cx="786765" cy="270986"/>
          </a:xfrm>
          <a:custGeom>
            <a:avLst/>
            <a:gdLst/>
            <a:ahLst/>
            <a:cxnLst/>
            <a:rect l="l" t="t" r="r" b="b"/>
            <a:pathLst>
              <a:path w="1049020" h="361314">
                <a:moveTo>
                  <a:pt x="81645" y="360856"/>
                </a:moveTo>
                <a:lnTo>
                  <a:pt x="966999" y="360856"/>
                </a:lnTo>
                <a:lnTo>
                  <a:pt x="1014192" y="344016"/>
                </a:lnTo>
                <a:lnTo>
                  <a:pt x="1044338" y="298308"/>
                </a:lnTo>
                <a:lnTo>
                  <a:pt x="1048644" y="271845"/>
                </a:lnTo>
                <a:lnTo>
                  <a:pt x="1048644" y="91417"/>
                </a:lnTo>
                <a:lnTo>
                  <a:pt x="1033571" y="36085"/>
                </a:lnTo>
                <a:lnTo>
                  <a:pt x="992839" y="4811"/>
                </a:lnTo>
                <a:lnTo>
                  <a:pt x="81645" y="0"/>
                </a:lnTo>
                <a:lnTo>
                  <a:pt x="55805" y="4811"/>
                </a:lnTo>
                <a:lnTo>
                  <a:pt x="34452" y="16839"/>
                </a:lnTo>
                <a:lnTo>
                  <a:pt x="15072" y="36085"/>
                </a:lnTo>
                <a:lnTo>
                  <a:pt x="4306" y="62548"/>
                </a:lnTo>
                <a:lnTo>
                  <a:pt x="0" y="91416"/>
                </a:lnTo>
                <a:lnTo>
                  <a:pt x="0" y="271845"/>
                </a:lnTo>
                <a:lnTo>
                  <a:pt x="15072" y="324770"/>
                </a:lnTo>
                <a:lnTo>
                  <a:pt x="55805" y="356045"/>
                </a:lnTo>
                <a:lnTo>
                  <a:pt x="81645" y="360856"/>
                </a:lnTo>
                <a:close/>
              </a:path>
            </a:pathLst>
          </a:custGeom>
          <a:ln w="14244">
            <a:solidFill>
              <a:srgbClr val="000000"/>
            </a:solidFill>
          </a:ln>
        </p:spPr>
        <p:txBody>
          <a:bodyPr wrap="square" lIns="0" tIns="0" rIns="0" bIns="0" rtlCol="0"/>
          <a:lstStyle/>
          <a:p>
            <a:endParaRPr sz="1350"/>
          </a:p>
        </p:txBody>
      </p:sp>
      <p:sp>
        <p:nvSpPr>
          <p:cNvPr id="48" name="object 48"/>
          <p:cNvSpPr txBox="1"/>
          <p:nvPr/>
        </p:nvSpPr>
        <p:spPr>
          <a:xfrm>
            <a:off x="4310324" y="2653854"/>
            <a:ext cx="685800" cy="154940"/>
          </a:xfrm>
          <a:prstGeom prst="rect">
            <a:avLst/>
          </a:prstGeom>
        </p:spPr>
        <p:txBody>
          <a:bodyPr vert="horz" wrap="square" lIns="0" tIns="10953" rIns="0" bIns="0" rtlCol="0">
            <a:spAutoFit/>
          </a:bodyPr>
          <a:lstStyle/>
          <a:p>
            <a:pPr>
              <a:lnSpc>
                <a:spcPct val="100000"/>
              </a:lnSpc>
              <a:spcBef>
                <a:spcPts val="115"/>
              </a:spcBef>
            </a:pPr>
            <a:r>
              <a:rPr sz="940" spc="-60" dirty="0">
                <a:latin typeface="Times New Roman" panose="02020603050405020304"/>
                <a:cs typeface="Times New Roman" panose="02020603050405020304"/>
              </a:rPr>
              <a:t>Regret</a:t>
            </a:r>
            <a:r>
              <a:rPr sz="940" spc="-95" dirty="0">
                <a:latin typeface="Times New Roman" panose="02020603050405020304"/>
                <a:cs typeface="Times New Roman" panose="02020603050405020304"/>
              </a:rPr>
              <a:t> </a:t>
            </a:r>
            <a:r>
              <a:rPr sz="940" spc="-60" dirty="0">
                <a:latin typeface="Times New Roman" panose="02020603050405020304"/>
                <a:cs typeface="Times New Roman" panose="02020603050405020304"/>
              </a:rPr>
              <a:t>message</a:t>
            </a:r>
            <a:endParaRPr sz="940">
              <a:latin typeface="Times New Roman" panose="02020603050405020304"/>
              <a:cs typeface="Times New Roman" panose="02020603050405020304"/>
            </a:endParaRPr>
          </a:p>
        </p:txBody>
      </p:sp>
      <p:sp>
        <p:nvSpPr>
          <p:cNvPr id="49" name="object 49"/>
          <p:cNvSpPr/>
          <p:nvPr/>
        </p:nvSpPr>
        <p:spPr>
          <a:xfrm>
            <a:off x="4648792" y="2883249"/>
            <a:ext cx="0" cy="197168"/>
          </a:xfrm>
          <a:custGeom>
            <a:avLst/>
            <a:gdLst/>
            <a:ahLst/>
            <a:cxnLst/>
            <a:rect l="l" t="t" r="r" b="b"/>
            <a:pathLst>
              <a:path h="262889">
                <a:moveTo>
                  <a:pt x="0" y="0"/>
                </a:moveTo>
                <a:lnTo>
                  <a:pt x="0" y="262823"/>
                </a:lnTo>
              </a:path>
            </a:pathLst>
          </a:custGeom>
          <a:ln w="12892">
            <a:solidFill>
              <a:srgbClr val="000000"/>
            </a:solidFill>
          </a:ln>
        </p:spPr>
        <p:txBody>
          <a:bodyPr wrap="square" lIns="0" tIns="0" rIns="0" bIns="0" rtlCol="0"/>
          <a:lstStyle/>
          <a:p>
            <a:endParaRPr sz="1350"/>
          </a:p>
        </p:txBody>
      </p:sp>
      <p:sp>
        <p:nvSpPr>
          <p:cNvPr id="50" name="object 50"/>
          <p:cNvSpPr/>
          <p:nvPr/>
        </p:nvSpPr>
        <p:spPr>
          <a:xfrm>
            <a:off x="4592923" y="3056911"/>
            <a:ext cx="130712" cy="250023"/>
          </a:xfrm>
          <a:prstGeom prst="rect">
            <a:avLst/>
          </a:prstGeom>
          <a:blipFill>
            <a:blip r:embed="rId15" cstate="print"/>
            <a:stretch>
              <a:fillRect/>
            </a:stretch>
          </a:blipFill>
        </p:spPr>
        <p:txBody>
          <a:bodyPr wrap="square" lIns="0" tIns="0" rIns="0" bIns="0" rtlCol="0"/>
          <a:lstStyle/>
          <a:p>
            <a:endParaRPr sz="1350"/>
          </a:p>
        </p:txBody>
      </p:sp>
      <p:sp>
        <p:nvSpPr>
          <p:cNvPr id="51" name="object 51"/>
          <p:cNvSpPr/>
          <p:nvPr/>
        </p:nvSpPr>
        <p:spPr>
          <a:xfrm>
            <a:off x="4890497" y="4189159"/>
            <a:ext cx="241705" cy="97461"/>
          </a:xfrm>
          <a:prstGeom prst="rect">
            <a:avLst/>
          </a:prstGeom>
          <a:blipFill>
            <a:blip r:embed="rId16" cstate="print"/>
            <a:stretch>
              <a:fillRect/>
            </a:stretch>
          </a:blipFill>
        </p:spPr>
        <p:txBody>
          <a:bodyPr wrap="square" lIns="0" tIns="0" rIns="0" bIns="0" rtlCol="0"/>
          <a:lstStyle/>
          <a:p>
            <a:endParaRPr sz="1350"/>
          </a:p>
        </p:txBody>
      </p:sp>
      <p:sp>
        <p:nvSpPr>
          <p:cNvPr id="52" name="object 52"/>
          <p:cNvSpPr/>
          <p:nvPr/>
        </p:nvSpPr>
        <p:spPr>
          <a:xfrm>
            <a:off x="5610899" y="3690991"/>
            <a:ext cx="131087" cy="145586"/>
          </a:xfrm>
          <a:prstGeom prst="rect">
            <a:avLst/>
          </a:prstGeom>
          <a:blipFill>
            <a:blip r:embed="rId17" cstate="print"/>
            <a:stretch>
              <a:fillRect/>
            </a:stretch>
          </a:blipFill>
        </p:spPr>
        <p:txBody>
          <a:bodyPr wrap="square" lIns="0" tIns="0" rIns="0" bIns="0" rtlCol="0"/>
          <a:lstStyle/>
          <a:p>
            <a:endParaRPr sz="1350"/>
          </a:p>
        </p:txBody>
      </p:sp>
      <p:sp>
        <p:nvSpPr>
          <p:cNvPr id="53" name="object 53"/>
          <p:cNvSpPr/>
          <p:nvPr/>
        </p:nvSpPr>
        <p:spPr>
          <a:xfrm>
            <a:off x="5193570" y="3905811"/>
            <a:ext cx="483870" cy="197168"/>
          </a:xfrm>
          <a:custGeom>
            <a:avLst/>
            <a:gdLst/>
            <a:ahLst/>
            <a:cxnLst/>
            <a:rect l="l" t="t" r="r" b="b"/>
            <a:pathLst>
              <a:path w="645160" h="262889">
                <a:moveTo>
                  <a:pt x="0" y="262302"/>
                </a:moveTo>
                <a:lnTo>
                  <a:pt x="644905" y="262302"/>
                </a:lnTo>
                <a:lnTo>
                  <a:pt x="644905" y="0"/>
                </a:lnTo>
              </a:path>
            </a:pathLst>
          </a:custGeom>
          <a:ln w="14189">
            <a:solidFill>
              <a:srgbClr val="000000"/>
            </a:solidFill>
          </a:ln>
        </p:spPr>
        <p:txBody>
          <a:bodyPr wrap="square" lIns="0" tIns="0" rIns="0" bIns="0" rtlCol="0"/>
          <a:lstStyle/>
          <a:p>
            <a:endParaRPr sz="1350"/>
          </a:p>
        </p:txBody>
      </p:sp>
      <p:sp>
        <p:nvSpPr>
          <p:cNvPr id="54" name="object 54"/>
          <p:cNvSpPr/>
          <p:nvPr/>
        </p:nvSpPr>
        <p:spPr>
          <a:xfrm>
            <a:off x="5633780" y="3831459"/>
            <a:ext cx="87073" cy="97822"/>
          </a:xfrm>
          <a:prstGeom prst="rect">
            <a:avLst/>
          </a:prstGeom>
          <a:blipFill>
            <a:blip r:embed="rId18" cstate="print"/>
            <a:stretch>
              <a:fillRect/>
            </a:stretch>
          </a:blipFill>
        </p:spPr>
        <p:txBody>
          <a:bodyPr wrap="square" lIns="0" tIns="0" rIns="0" bIns="0" rtlCol="0"/>
          <a:lstStyle/>
          <a:p>
            <a:endParaRPr sz="1350"/>
          </a:p>
        </p:txBody>
      </p:sp>
      <p:sp>
        <p:nvSpPr>
          <p:cNvPr id="55" name="object 55"/>
          <p:cNvSpPr/>
          <p:nvPr/>
        </p:nvSpPr>
        <p:spPr>
          <a:xfrm>
            <a:off x="4710026" y="2206192"/>
            <a:ext cx="967264" cy="1416367"/>
          </a:xfrm>
          <a:custGeom>
            <a:avLst/>
            <a:gdLst/>
            <a:ahLst/>
            <a:cxnLst/>
            <a:rect l="l" t="t" r="r" b="b"/>
            <a:pathLst>
              <a:path w="1289685" h="1888489">
                <a:moveTo>
                  <a:pt x="0" y="0"/>
                </a:moveTo>
                <a:lnTo>
                  <a:pt x="1289632" y="0"/>
                </a:lnTo>
                <a:lnTo>
                  <a:pt x="1289632" y="1887901"/>
                </a:lnTo>
              </a:path>
            </a:pathLst>
          </a:custGeom>
          <a:ln w="13373">
            <a:solidFill>
              <a:srgbClr val="000000"/>
            </a:solidFill>
          </a:ln>
        </p:spPr>
        <p:txBody>
          <a:bodyPr wrap="square" lIns="0" tIns="0" rIns="0" bIns="0" rtlCol="0"/>
          <a:lstStyle/>
          <a:p>
            <a:endParaRPr sz="1350"/>
          </a:p>
        </p:txBody>
      </p:sp>
      <p:sp>
        <p:nvSpPr>
          <p:cNvPr id="56" name="object 56"/>
          <p:cNvSpPr/>
          <p:nvPr/>
        </p:nvSpPr>
        <p:spPr>
          <a:xfrm>
            <a:off x="5633780" y="3598647"/>
            <a:ext cx="87073" cy="97461"/>
          </a:xfrm>
          <a:prstGeom prst="rect">
            <a:avLst/>
          </a:prstGeom>
          <a:blipFill>
            <a:blip r:embed="rId19" cstate="print"/>
            <a:stretch>
              <a:fillRect/>
            </a:stretch>
          </a:blipFill>
        </p:spPr>
        <p:txBody>
          <a:bodyPr wrap="square" lIns="0" tIns="0" rIns="0" bIns="0" rtlCol="0"/>
          <a:lstStyle/>
          <a:p>
            <a:endParaRPr sz="1350"/>
          </a:p>
        </p:txBody>
      </p:sp>
      <p:sp>
        <p:nvSpPr>
          <p:cNvPr id="57" name="object 57"/>
          <p:cNvSpPr/>
          <p:nvPr/>
        </p:nvSpPr>
        <p:spPr>
          <a:xfrm>
            <a:off x="5736868" y="3764686"/>
            <a:ext cx="296704" cy="0"/>
          </a:xfrm>
          <a:custGeom>
            <a:avLst/>
            <a:gdLst/>
            <a:ahLst/>
            <a:cxnLst/>
            <a:rect l="l" t="t" r="r" b="b"/>
            <a:pathLst>
              <a:path w="395604">
                <a:moveTo>
                  <a:pt x="0" y="0"/>
                </a:moveTo>
                <a:lnTo>
                  <a:pt x="395484" y="0"/>
                </a:lnTo>
              </a:path>
            </a:pathLst>
          </a:custGeom>
          <a:ln w="14404">
            <a:solidFill>
              <a:srgbClr val="000000"/>
            </a:solidFill>
          </a:ln>
        </p:spPr>
        <p:txBody>
          <a:bodyPr wrap="square" lIns="0" tIns="0" rIns="0" bIns="0" rtlCol="0"/>
          <a:lstStyle/>
          <a:p>
            <a:endParaRPr sz="1350"/>
          </a:p>
        </p:txBody>
      </p:sp>
      <p:sp>
        <p:nvSpPr>
          <p:cNvPr id="58" name="object 58"/>
          <p:cNvSpPr/>
          <p:nvPr/>
        </p:nvSpPr>
        <p:spPr>
          <a:xfrm>
            <a:off x="6012488" y="3715955"/>
            <a:ext cx="87073" cy="97461"/>
          </a:xfrm>
          <a:prstGeom prst="rect">
            <a:avLst/>
          </a:prstGeom>
          <a:blipFill>
            <a:blip r:embed="rId20" cstate="print"/>
            <a:stretch>
              <a:fillRect/>
            </a:stretch>
          </a:blipFill>
        </p:spPr>
        <p:txBody>
          <a:bodyPr wrap="square" lIns="0" tIns="0" rIns="0" bIns="0" rtlCol="0"/>
          <a:lstStyle/>
          <a:p>
            <a:endParaRPr sz="1350"/>
          </a:p>
        </p:txBody>
      </p:sp>
      <p:sp>
        <p:nvSpPr>
          <p:cNvPr id="59" name="object 59"/>
          <p:cNvSpPr/>
          <p:nvPr/>
        </p:nvSpPr>
        <p:spPr>
          <a:xfrm>
            <a:off x="6099560" y="3629335"/>
            <a:ext cx="786765" cy="271463"/>
          </a:xfrm>
          <a:custGeom>
            <a:avLst/>
            <a:gdLst/>
            <a:ahLst/>
            <a:cxnLst/>
            <a:rect l="l" t="t" r="r" b="b"/>
            <a:pathLst>
              <a:path w="1049020" h="361950">
                <a:moveTo>
                  <a:pt x="967358" y="0"/>
                </a:moveTo>
                <a:lnTo>
                  <a:pt x="81645" y="0"/>
                </a:lnTo>
                <a:lnTo>
                  <a:pt x="32119" y="16839"/>
                </a:lnTo>
                <a:lnTo>
                  <a:pt x="4306" y="60162"/>
                </a:lnTo>
                <a:lnTo>
                  <a:pt x="0" y="89031"/>
                </a:lnTo>
                <a:lnTo>
                  <a:pt x="0" y="269499"/>
                </a:lnTo>
                <a:lnTo>
                  <a:pt x="15072" y="322445"/>
                </a:lnTo>
                <a:lnTo>
                  <a:pt x="55805" y="356606"/>
                </a:lnTo>
                <a:lnTo>
                  <a:pt x="967358" y="361417"/>
                </a:lnTo>
                <a:lnTo>
                  <a:pt x="993198" y="356606"/>
                </a:lnTo>
                <a:lnTo>
                  <a:pt x="1014551" y="341691"/>
                </a:lnTo>
                <a:lnTo>
                  <a:pt x="1031777" y="322445"/>
                </a:lnTo>
                <a:lnTo>
                  <a:pt x="1044697" y="298368"/>
                </a:lnTo>
                <a:lnTo>
                  <a:pt x="1049003" y="269499"/>
                </a:lnTo>
                <a:lnTo>
                  <a:pt x="1049003" y="89031"/>
                </a:lnTo>
                <a:lnTo>
                  <a:pt x="1031777" y="36085"/>
                </a:lnTo>
                <a:lnTo>
                  <a:pt x="993198" y="2405"/>
                </a:lnTo>
                <a:lnTo>
                  <a:pt x="967358" y="0"/>
                </a:lnTo>
                <a:close/>
              </a:path>
            </a:pathLst>
          </a:custGeom>
          <a:solidFill>
            <a:srgbClr val="FFFFFF"/>
          </a:solidFill>
        </p:spPr>
        <p:txBody>
          <a:bodyPr wrap="square" lIns="0" tIns="0" rIns="0" bIns="0" rtlCol="0"/>
          <a:lstStyle/>
          <a:p>
            <a:endParaRPr sz="1350"/>
          </a:p>
        </p:txBody>
      </p:sp>
      <p:sp>
        <p:nvSpPr>
          <p:cNvPr id="60" name="object 60"/>
          <p:cNvSpPr/>
          <p:nvPr/>
        </p:nvSpPr>
        <p:spPr>
          <a:xfrm>
            <a:off x="6099560" y="3629335"/>
            <a:ext cx="786765" cy="271463"/>
          </a:xfrm>
          <a:custGeom>
            <a:avLst/>
            <a:gdLst/>
            <a:ahLst/>
            <a:cxnLst/>
            <a:rect l="l" t="t" r="r" b="b"/>
            <a:pathLst>
              <a:path w="1049020" h="361950">
                <a:moveTo>
                  <a:pt x="81645" y="361417"/>
                </a:moveTo>
                <a:lnTo>
                  <a:pt x="967358" y="361417"/>
                </a:lnTo>
                <a:lnTo>
                  <a:pt x="1014551" y="341691"/>
                </a:lnTo>
                <a:lnTo>
                  <a:pt x="1044697" y="298368"/>
                </a:lnTo>
                <a:lnTo>
                  <a:pt x="1049003" y="269499"/>
                </a:lnTo>
                <a:lnTo>
                  <a:pt x="1049003" y="89031"/>
                </a:lnTo>
                <a:lnTo>
                  <a:pt x="1031777" y="36085"/>
                </a:lnTo>
                <a:lnTo>
                  <a:pt x="993198" y="2405"/>
                </a:lnTo>
                <a:lnTo>
                  <a:pt x="81645" y="0"/>
                </a:lnTo>
                <a:lnTo>
                  <a:pt x="55805" y="2405"/>
                </a:lnTo>
                <a:lnTo>
                  <a:pt x="32119" y="16839"/>
                </a:lnTo>
                <a:lnTo>
                  <a:pt x="15072" y="36085"/>
                </a:lnTo>
                <a:lnTo>
                  <a:pt x="4306" y="60162"/>
                </a:lnTo>
                <a:lnTo>
                  <a:pt x="0" y="89031"/>
                </a:lnTo>
                <a:lnTo>
                  <a:pt x="0" y="269499"/>
                </a:lnTo>
                <a:lnTo>
                  <a:pt x="15072" y="322445"/>
                </a:lnTo>
                <a:lnTo>
                  <a:pt x="55805" y="356606"/>
                </a:lnTo>
                <a:lnTo>
                  <a:pt x="81645" y="361417"/>
                </a:lnTo>
                <a:close/>
              </a:path>
            </a:pathLst>
          </a:custGeom>
          <a:ln w="14243">
            <a:solidFill>
              <a:srgbClr val="000000"/>
            </a:solidFill>
          </a:ln>
        </p:spPr>
        <p:txBody>
          <a:bodyPr wrap="square" lIns="0" tIns="0" rIns="0" bIns="0" rtlCol="0"/>
          <a:lstStyle/>
          <a:p>
            <a:endParaRPr sz="1350"/>
          </a:p>
        </p:txBody>
      </p:sp>
      <p:sp>
        <p:nvSpPr>
          <p:cNvPr id="61" name="object 61"/>
          <p:cNvSpPr txBox="1"/>
          <p:nvPr/>
        </p:nvSpPr>
        <p:spPr>
          <a:xfrm>
            <a:off x="6191508" y="3670627"/>
            <a:ext cx="599599" cy="154940"/>
          </a:xfrm>
          <a:prstGeom prst="rect">
            <a:avLst/>
          </a:prstGeom>
        </p:spPr>
        <p:txBody>
          <a:bodyPr vert="horz" wrap="square" lIns="0" tIns="10953" rIns="0" bIns="0" rtlCol="0">
            <a:spAutoFit/>
          </a:bodyPr>
          <a:lstStyle/>
          <a:p>
            <a:pPr marL="12700">
              <a:lnSpc>
                <a:spcPct val="100000"/>
              </a:lnSpc>
              <a:spcBef>
                <a:spcPts val="115"/>
              </a:spcBef>
            </a:pPr>
            <a:r>
              <a:rPr sz="940" spc="-55" dirty="0">
                <a:latin typeface="Times New Roman" panose="02020603050405020304"/>
                <a:cs typeface="Times New Roman" panose="02020603050405020304"/>
              </a:rPr>
              <a:t>Create</a:t>
            </a:r>
            <a:r>
              <a:rPr sz="940" spc="-95" dirty="0">
                <a:latin typeface="Times New Roman" panose="02020603050405020304"/>
                <a:cs typeface="Times New Roman" panose="02020603050405020304"/>
              </a:rPr>
              <a:t> </a:t>
            </a:r>
            <a:r>
              <a:rPr sz="940" spc="-60" dirty="0">
                <a:latin typeface="Times New Roman" panose="02020603050405020304"/>
                <a:cs typeface="Times New Roman" panose="02020603050405020304"/>
              </a:rPr>
              <a:t>record</a:t>
            </a:r>
            <a:endParaRPr sz="940">
              <a:latin typeface="Times New Roman" panose="02020603050405020304"/>
              <a:cs typeface="Times New Roman" panose="02020603050405020304"/>
            </a:endParaRPr>
          </a:p>
        </p:txBody>
      </p:sp>
      <p:sp>
        <p:nvSpPr>
          <p:cNvPr id="62" name="object 62"/>
          <p:cNvSpPr/>
          <p:nvPr/>
        </p:nvSpPr>
        <p:spPr>
          <a:xfrm>
            <a:off x="5193570" y="4102538"/>
            <a:ext cx="0" cy="68580"/>
          </a:xfrm>
          <a:custGeom>
            <a:avLst/>
            <a:gdLst/>
            <a:ahLst/>
            <a:cxnLst/>
            <a:rect l="l" t="t" r="r" b="b"/>
            <a:pathLst>
              <a:path h="91439">
                <a:moveTo>
                  <a:pt x="0" y="91437"/>
                </a:moveTo>
                <a:lnTo>
                  <a:pt x="0" y="0"/>
                </a:lnTo>
              </a:path>
            </a:pathLst>
          </a:custGeom>
          <a:ln w="12892">
            <a:solidFill>
              <a:srgbClr val="000000"/>
            </a:solidFill>
          </a:ln>
        </p:spPr>
        <p:txBody>
          <a:bodyPr wrap="square" lIns="0" tIns="0" rIns="0" bIns="0" rtlCol="0"/>
          <a:lstStyle/>
          <a:p>
            <a:endParaRPr sz="1350"/>
          </a:p>
        </p:txBody>
      </p:sp>
      <p:sp>
        <p:nvSpPr>
          <p:cNvPr id="63" name="object 63"/>
          <p:cNvSpPr/>
          <p:nvPr/>
        </p:nvSpPr>
        <p:spPr>
          <a:xfrm>
            <a:off x="5149966" y="4306467"/>
            <a:ext cx="87073" cy="202485"/>
          </a:xfrm>
          <a:prstGeom prst="rect">
            <a:avLst/>
          </a:prstGeom>
          <a:blipFill>
            <a:blip r:embed="rId21" cstate="print"/>
            <a:stretch>
              <a:fillRect/>
            </a:stretch>
          </a:blipFill>
        </p:spPr>
        <p:txBody>
          <a:bodyPr wrap="square" lIns="0" tIns="0" rIns="0" bIns="0" rtlCol="0"/>
          <a:lstStyle/>
          <a:p>
            <a:endParaRPr sz="1350"/>
          </a:p>
        </p:txBody>
      </p:sp>
      <p:sp>
        <p:nvSpPr>
          <p:cNvPr id="64" name="object 64"/>
          <p:cNvSpPr/>
          <p:nvPr/>
        </p:nvSpPr>
        <p:spPr>
          <a:xfrm>
            <a:off x="4800329" y="4508953"/>
            <a:ext cx="785336" cy="270986"/>
          </a:xfrm>
          <a:custGeom>
            <a:avLst/>
            <a:gdLst/>
            <a:ahLst/>
            <a:cxnLst/>
            <a:rect l="l" t="t" r="r" b="b"/>
            <a:pathLst>
              <a:path w="1047114" h="361314">
                <a:moveTo>
                  <a:pt x="967358" y="0"/>
                </a:moveTo>
                <a:lnTo>
                  <a:pt x="79491" y="0"/>
                </a:lnTo>
                <a:lnTo>
                  <a:pt x="32119" y="16839"/>
                </a:lnTo>
                <a:lnTo>
                  <a:pt x="4306" y="62568"/>
                </a:lnTo>
                <a:lnTo>
                  <a:pt x="0" y="91437"/>
                </a:lnTo>
                <a:lnTo>
                  <a:pt x="0" y="271915"/>
                </a:lnTo>
                <a:lnTo>
                  <a:pt x="14893" y="324855"/>
                </a:lnTo>
                <a:lnTo>
                  <a:pt x="55805" y="356137"/>
                </a:lnTo>
                <a:lnTo>
                  <a:pt x="967358" y="360950"/>
                </a:lnTo>
                <a:lnTo>
                  <a:pt x="990865" y="356137"/>
                </a:lnTo>
                <a:lnTo>
                  <a:pt x="1014551" y="344104"/>
                </a:lnTo>
                <a:lnTo>
                  <a:pt x="1031777" y="324855"/>
                </a:lnTo>
                <a:lnTo>
                  <a:pt x="1042543" y="298386"/>
                </a:lnTo>
                <a:lnTo>
                  <a:pt x="1046850" y="271915"/>
                </a:lnTo>
                <a:lnTo>
                  <a:pt x="1046850" y="91437"/>
                </a:lnTo>
                <a:lnTo>
                  <a:pt x="1031777" y="36105"/>
                </a:lnTo>
                <a:lnTo>
                  <a:pt x="990865" y="4811"/>
                </a:lnTo>
                <a:lnTo>
                  <a:pt x="967358" y="0"/>
                </a:lnTo>
                <a:close/>
              </a:path>
            </a:pathLst>
          </a:custGeom>
          <a:solidFill>
            <a:srgbClr val="FFFFFF"/>
          </a:solidFill>
        </p:spPr>
        <p:txBody>
          <a:bodyPr wrap="square" lIns="0" tIns="0" rIns="0" bIns="0" rtlCol="0"/>
          <a:lstStyle/>
          <a:p>
            <a:endParaRPr sz="1350"/>
          </a:p>
        </p:txBody>
      </p:sp>
      <p:sp>
        <p:nvSpPr>
          <p:cNvPr id="65" name="object 65"/>
          <p:cNvSpPr/>
          <p:nvPr/>
        </p:nvSpPr>
        <p:spPr>
          <a:xfrm>
            <a:off x="4800329" y="4508953"/>
            <a:ext cx="785336" cy="270986"/>
          </a:xfrm>
          <a:custGeom>
            <a:avLst/>
            <a:gdLst/>
            <a:ahLst/>
            <a:cxnLst/>
            <a:rect l="l" t="t" r="r" b="b"/>
            <a:pathLst>
              <a:path w="1047114" h="361314">
                <a:moveTo>
                  <a:pt x="79491" y="360950"/>
                </a:moveTo>
                <a:lnTo>
                  <a:pt x="967358" y="360950"/>
                </a:lnTo>
                <a:lnTo>
                  <a:pt x="1014551" y="344104"/>
                </a:lnTo>
                <a:lnTo>
                  <a:pt x="1042543" y="298386"/>
                </a:lnTo>
                <a:lnTo>
                  <a:pt x="1046850" y="271915"/>
                </a:lnTo>
                <a:lnTo>
                  <a:pt x="1046850" y="91437"/>
                </a:lnTo>
                <a:lnTo>
                  <a:pt x="1031777" y="36105"/>
                </a:lnTo>
                <a:lnTo>
                  <a:pt x="990865" y="4811"/>
                </a:lnTo>
                <a:lnTo>
                  <a:pt x="79491" y="0"/>
                </a:lnTo>
                <a:lnTo>
                  <a:pt x="55805" y="4811"/>
                </a:lnTo>
                <a:lnTo>
                  <a:pt x="32119" y="16839"/>
                </a:lnTo>
                <a:lnTo>
                  <a:pt x="14893" y="36105"/>
                </a:lnTo>
                <a:lnTo>
                  <a:pt x="4306" y="62568"/>
                </a:lnTo>
                <a:lnTo>
                  <a:pt x="0" y="91437"/>
                </a:lnTo>
                <a:lnTo>
                  <a:pt x="0" y="271915"/>
                </a:lnTo>
                <a:lnTo>
                  <a:pt x="14893" y="324855"/>
                </a:lnTo>
                <a:lnTo>
                  <a:pt x="55805" y="356137"/>
                </a:lnTo>
                <a:lnTo>
                  <a:pt x="79491" y="360950"/>
                </a:lnTo>
                <a:close/>
              </a:path>
            </a:pathLst>
          </a:custGeom>
          <a:ln w="14243">
            <a:solidFill>
              <a:srgbClr val="000000"/>
            </a:solidFill>
          </a:ln>
        </p:spPr>
        <p:txBody>
          <a:bodyPr wrap="square" lIns="0" tIns="0" rIns="0" bIns="0" rtlCol="0"/>
          <a:lstStyle/>
          <a:p>
            <a:endParaRPr sz="1350"/>
          </a:p>
        </p:txBody>
      </p:sp>
      <p:sp>
        <p:nvSpPr>
          <p:cNvPr id="66" name="object 66"/>
          <p:cNvSpPr txBox="1"/>
          <p:nvPr/>
        </p:nvSpPr>
        <p:spPr>
          <a:xfrm>
            <a:off x="5575941" y="4478059"/>
            <a:ext cx="249079" cy="299085"/>
          </a:xfrm>
          <a:prstGeom prst="rect">
            <a:avLst/>
          </a:prstGeom>
        </p:spPr>
        <p:txBody>
          <a:bodyPr vert="horz" wrap="square" lIns="0" tIns="10953" rIns="0" bIns="0" rtlCol="0">
            <a:spAutoFit/>
          </a:bodyPr>
          <a:lstStyle/>
          <a:p>
            <a:pPr marL="12700">
              <a:lnSpc>
                <a:spcPct val="100000"/>
              </a:lnSpc>
              <a:spcBef>
                <a:spcPts val="115"/>
              </a:spcBef>
              <a:tabLst>
                <a:tab pos="318770" algn="l"/>
              </a:tabLst>
            </a:pPr>
            <a:r>
              <a:rPr sz="940" u="heavy" spc="-30" dirty="0">
                <a:uFill>
                  <a:solidFill>
                    <a:srgbClr val="000000"/>
                  </a:solidFill>
                </a:uFill>
                <a:latin typeface="Times New Roman" panose="02020603050405020304"/>
                <a:cs typeface="Times New Roman" panose="02020603050405020304"/>
              </a:rPr>
              <a:t> 	</a:t>
            </a:r>
            <a:endParaRPr sz="940">
              <a:latin typeface="Times New Roman" panose="02020603050405020304"/>
              <a:cs typeface="Times New Roman" panose="02020603050405020304"/>
            </a:endParaRPr>
          </a:p>
        </p:txBody>
      </p:sp>
      <p:sp>
        <p:nvSpPr>
          <p:cNvPr id="67" name="object 67"/>
          <p:cNvSpPr txBox="1"/>
          <p:nvPr/>
        </p:nvSpPr>
        <p:spPr>
          <a:xfrm>
            <a:off x="4937360" y="4478059"/>
            <a:ext cx="509588" cy="300355"/>
          </a:xfrm>
          <a:prstGeom prst="rect">
            <a:avLst/>
          </a:prstGeom>
        </p:spPr>
        <p:txBody>
          <a:bodyPr vert="horz" wrap="square" lIns="0" tIns="9525" rIns="0" bIns="0" rtlCol="0">
            <a:spAutoFit/>
          </a:bodyPr>
          <a:lstStyle/>
          <a:p>
            <a:pPr marL="12700" marR="5080" indent="137160">
              <a:lnSpc>
                <a:spcPct val="101000"/>
              </a:lnSpc>
              <a:spcBef>
                <a:spcPts val="100"/>
              </a:spcBef>
            </a:pPr>
            <a:r>
              <a:rPr sz="940" spc="-60" dirty="0">
                <a:latin typeface="Times New Roman" panose="02020603050405020304"/>
                <a:cs typeface="Times New Roman" panose="02020603050405020304"/>
              </a:rPr>
              <a:t>Regret  </a:t>
            </a:r>
            <a:r>
              <a:rPr sz="940" spc="-50" dirty="0">
                <a:latin typeface="Times New Roman" panose="02020603050405020304"/>
                <a:cs typeface="Times New Roman" panose="02020603050405020304"/>
              </a:rPr>
              <a:t>r</a:t>
            </a:r>
            <a:r>
              <a:rPr sz="940" spc="-70" dirty="0">
                <a:latin typeface="Times New Roman" panose="02020603050405020304"/>
                <a:cs typeface="Times New Roman" panose="02020603050405020304"/>
              </a:rPr>
              <a:t>eg</a:t>
            </a:r>
            <a:r>
              <a:rPr sz="940" spc="-30" dirty="0">
                <a:latin typeface="Times New Roman" panose="02020603050405020304"/>
                <a:cs typeface="Times New Roman" panose="02020603050405020304"/>
              </a:rPr>
              <a:t>i</a:t>
            </a:r>
            <a:r>
              <a:rPr sz="940" spc="-40" dirty="0">
                <a:latin typeface="Times New Roman" panose="02020603050405020304"/>
                <a:cs typeface="Times New Roman" panose="02020603050405020304"/>
              </a:rPr>
              <a:t>st</a:t>
            </a:r>
            <a:r>
              <a:rPr sz="940" spc="-50" dirty="0">
                <a:latin typeface="Times New Roman" panose="02020603050405020304"/>
                <a:cs typeface="Times New Roman" panose="02020603050405020304"/>
              </a:rPr>
              <a:t>r</a:t>
            </a:r>
            <a:r>
              <a:rPr sz="940" spc="-55" dirty="0">
                <a:latin typeface="Times New Roman" panose="02020603050405020304"/>
                <a:cs typeface="Times New Roman" panose="02020603050405020304"/>
              </a:rPr>
              <a:t>a</a:t>
            </a:r>
            <a:r>
              <a:rPr sz="940" spc="-30" dirty="0">
                <a:latin typeface="Times New Roman" panose="02020603050405020304"/>
                <a:cs typeface="Times New Roman" panose="02020603050405020304"/>
              </a:rPr>
              <a:t>ti</a:t>
            </a:r>
            <a:r>
              <a:rPr sz="940" spc="-70" dirty="0">
                <a:latin typeface="Times New Roman" panose="02020603050405020304"/>
                <a:cs typeface="Times New Roman" panose="02020603050405020304"/>
              </a:rPr>
              <a:t>o</a:t>
            </a:r>
            <a:r>
              <a:rPr sz="940" spc="-60" dirty="0">
                <a:latin typeface="Times New Roman" panose="02020603050405020304"/>
                <a:cs typeface="Times New Roman" panose="02020603050405020304"/>
              </a:rPr>
              <a:t>n</a:t>
            </a:r>
            <a:endParaRPr sz="940">
              <a:latin typeface="Times New Roman" panose="02020603050405020304"/>
              <a:cs typeface="Times New Roman" panose="02020603050405020304"/>
            </a:endParaRPr>
          </a:p>
        </p:txBody>
      </p:sp>
      <p:sp>
        <p:nvSpPr>
          <p:cNvPr id="68" name="object 68"/>
          <p:cNvSpPr/>
          <p:nvPr/>
        </p:nvSpPr>
        <p:spPr>
          <a:xfrm>
            <a:off x="5861604" y="4581938"/>
            <a:ext cx="132331" cy="146393"/>
          </a:xfrm>
          <a:prstGeom prst="rect">
            <a:avLst/>
          </a:prstGeom>
          <a:blipFill>
            <a:blip r:embed="rId22" cstate="print"/>
            <a:stretch>
              <a:fillRect/>
            </a:stretch>
          </a:blipFill>
        </p:spPr>
        <p:txBody>
          <a:bodyPr wrap="square" lIns="0" tIns="0" rIns="0" bIns="0" rtlCol="0"/>
          <a:lstStyle/>
          <a:p>
            <a:endParaRPr sz="1350"/>
          </a:p>
        </p:txBody>
      </p:sp>
      <p:sp>
        <p:nvSpPr>
          <p:cNvPr id="69" name="object 69"/>
          <p:cNvSpPr/>
          <p:nvPr/>
        </p:nvSpPr>
        <p:spPr>
          <a:xfrm>
            <a:off x="5770782" y="4595588"/>
            <a:ext cx="87073" cy="97449"/>
          </a:xfrm>
          <a:prstGeom prst="rect">
            <a:avLst/>
          </a:prstGeom>
          <a:blipFill>
            <a:blip r:embed="rId23" cstate="print"/>
            <a:stretch>
              <a:fillRect/>
            </a:stretch>
          </a:blipFill>
        </p:spPr>
        <p:txBody>
          <a:bodyPr wrap="square" lIns="0" tIns="0" rIns="0" bIns="0" rtlCol="0"/>
          <a:lstStyle/>
          <a:p>
            <a:endParaRPr sz="1350"/>
          </a:p>
        </p:txBody>
      </p:sp>
      <p:sp>
        <p:nvSpPr>
          <p:cNvPr id="70" name="object 70"/>
          <p:cNvSpPr txBox="1"/>
          <p:nvPr/>
        </p:nvSpPr>
        <p:spPr>
          <a:xfrm>
            <a:off x="5229129" y="4301114"/>
            <a:ext cx="409099" cy="118745"/>
          </a:xfrm>
          <a:prstGeom prst="rect">
            <a:avLst/>
          </a:prstGeom>
        </p:spPr>
        <p:txBody>
          <a:bodyPr vert="horz" wrap="square" lIns="0" tIns="9048" rIns="0" bIns="0" rtlCol="0">
            <a:spAutoFit/>
          </a:bodyPr>
          <a:lstStyle/>
          <a:p>
            <a:pPr marL="12700">
              <a:lnSpc>
                <a:spcPct val="100000"/>
              </a:lnSpc>
              <a:spcBef>
                <a:spcPts val="95"/>
              </a:spcBef>
            </a:pPr>
            <a:r>
              <a:rPr sz="715" spc="-55" dirty="0">
                <a:latin typeface="Arial" panose="020B0604020202020204"/>
                <a:cs typeface="Arial" panose="020B0604020202020204"/>
              </a:rPr>
              <a:t>[</a:t>
            </a:r>
            <a:r>
              <a:rPr sz="715" spc="-55" dirty="0">
                <a:solidFill>
                  <a:srgbClr val="FF0000"/>
                </a:solidFill>
                <a:latin typeface="Arial" panose="020B0604020202020204"/>
                <a:cs typeface="Arial" panose="020B0604020202020204"/>
              </a:rPr>
              <a:t>No </a:t>
            </a:r>
            <a:r>
              <a:rPr sz="715" spc="-55" dirty="0">
                <a:latin typeface="Arial" panose="020B0604020202020204"/>
                <a:cs typeface="Arial" panose="020B0604020202020204"/>
              </a:rPr>
              <a:t>Match]</a:t>
            </a:r>
            <a:endParaRPr sz="715">
              <a:latin typeface="Arial" panose="020B0604020202020204"/>
              <a:cs typeface="Arial" panose="020B0604020202020204"/>
            </a:endParaRPr>
          </a:p>
        </p:txBody>
      </p:sp>
      <p:sp>
        <p:nvSpPr>
          <p:cNvPr id="71" name="object 71"/>
          <p:cNvSpPr txBox="1"/>
          <p:nvPr/>
        </p:nvSpPr>
        <p:spPr>
          <a:xfrm>
            <a:off x="5292247" y="3927177"/>
            <a:ext cx="283369" cy="118745"/>
          </a:xfrm>
          <a:prstGeom prst="rect">
            <a:avLst/>
          </a:prstGeom>
        </p:spPr>
        <p:txBody>
          <a:bodyPr vert="horz" wrap="square" lIns="0" tIns="9048" rIns="0" bIns="0" rtlCol="0">
            <a:spAutoFit/>
          </a:bodyPr>
          <a:lstStyle/>
          <a:p>
            <a:pPr marL="12700">
              <a:lnSpc>
                <a:spcPct val="100000"/>
              </a:lnSpc>
              <a:spcBef>
                <a:spcPts val="95"/>
              </a:spcBef>
            </a:pPr>
            <a:r>
              <a:rPr sz="715" spc="-55" dirty="0">
                <a:latin typeface="Arial" panose="020B0604020202020204"/>
                <a:cs typeface="Arial" panose="020B0604020202020204"/>
              </a:rPr>
              <a:t>[Match]</a:t>
            </a:r>
            <a:endParaRPr sz="715">
              <a:latin typeface="Arial" panose="020B0604020202020204"/>
              <a:cs typeface="Arial" panose="020B0604020202020204"/>
            </a:endParaRPr>
          </a:p>
        </p:txBody>
      </p:sp>
      <p:sp>
        <p:nvSpPr>
          <p:cNvPr id="72" name="object 72"/>
          <p:cNvSpPr txBox="1"/>
          <p:nvPr/>
        </p:nvSpPr>
        <p:spPr>
          <a:xfrm>
            <a:off x="4690811" y="2337589"/>
            <a:ext cx="442436" cy="118745"/>
          </a:xfrm>
          <a:prstGeom prst="rect">
            <a:avLst/>
          </a:prstGeom>
        </p:spPr>
        <p:txBody>
          <a:bodyPr vert="horz" wrap="square" lIns="0" tIns="9048" rIns="0" bIns="0" rtlCol="0">
            <a:spAutoFit/>
          </a:bodyPr>
          <a:lstStyle/>
          <a:p>
            <a:pPr marL="12700">
              <a:lnSpc>
                <a:spcPct val="100000"/>
              </a:lnSpc>
              <a:spcBef>
                <a:spcPts val="95"/>
              </a:spcBef>
            </a:pPr>
            <a:r>
              <a:rPr sz="715" spc="-50" dirty="0">
                <a:latin typeface="Arial" panose="020B0604020202020204"/>
                <a:cs typeface="Arial" panose="020B0604020202020204"/>
              </a:rPr>
              <a:t>[Not</a:t>
            </a:r>
            <a:r>
              <a:rPr sz="715" spc="-85" dirty="0">
                <a:latin typeface="Arial" panose="020B0604020202020204"/>
                <a:cs typeface="Arial" panose="020B0604020202020204"/>
              </a:rPr>
              <a:t> </a:t>
            </a:r>
            <a:r>
              <a:rPr sz="715" spc="-55" dirty="0">
                <a:latin typeface="Arial" panose="020B0604020202020204"/>
                <a:cs typeface="Arial" panose="020B0604020202020204"/>
              </a:rPr>
              <a:t>Found]</a:t>
            </a:r>
            <a:endParaRPr sz="715">
              <a:latin typeface="Arial" panose="020B0604020202020204"/>
              <a:cs typeface="Arial" panose="020B0604020202020204"/>
            </a:endParaRPr>
          </a:p>
        </p:txBody>
      </p:sp>
      <p:sp>
        <p:nvSpPr>
          <p:cNvPr id="73" name="object 73"/>
          <p:cNvSpPr txBox="1"/>
          <p:nvPr/>
        </p:nvSpPr>
        <p:spPr>
          <a:xfrm>
            <a:off x="4953510" y="2066796"/>
            <a:ext cx="294323" cy="118745"/>
          </a:xfrm>
          <a:prstGeom prst="rect">
            <a:avLst/>
          </a:prstGeom>
        </p:spPr>
        <p:txBody>
          <a:bodyPr vert="horz" wrap="square" lIns="0" tIns="9048" rIns="0" bIns="0" rtlCol="0">
            <a:spAutoFit/>
          </a:bodyPr>
          <a:lstStyle/>
          <a:p>
            <a:pPr marL="12700">
              <a:lnSpc>
                <a:spcPct val="100000"/>
              </a:lnSpc>
              <a:spcBef>
                <a:spcPts val="95"/>
              </a:spcBef>
            </a:pPr>
            <a:r>
              <a:rPr sz="715" spc="-30" dirty="0">
                <a:latin typeface="Arial" panose="020B0604020202020204"/>
                <a:cs typeface="Arial" panose="020B0604020202020204"/>
              </a:rPr>
              <a:t>[</a:t>
            </a:r>
            <a:r>
              <a:rPr sz="715" spc="-60" dirty="0">
                <a:latin typeface="Arial" panose="020B0604020202020204"/>
                <a:cs typeface="Arial" panose="020B0604020202020204"/>
              </a:rPr>
              <a:t>Found</a:t>
            </a:r>
            <a:r>
              <a:rPr sz="715" spc="-30" dirty="0">
                <a:latin typeface="Arial" panose="020B0604020202020204"/>
                <a:cs typeface="Arial" panose="020B0604020202020204"/>
              </a:rPr>
              <a:t>]</a:t>
            </a:r>
            <a:endParaRPr sz="715">
              <a:latin typeface="Arial" panose="020B0604020202020204"/>
              <a:cs typeface="Arial" panose="020B0604020202020204"/>
            </a:endParaRPr>
          </a:p>
        </p:txBody>
      </p:sp>
      <p:sp>
        <p:nvSpPr>
          <p:cNvPr id="74" name="object 74"/>
          <p:cNvSpPr/>
          <p:nvPr/>
        </p:nvSpPr>
        <p:spPr>
          <a:xfrm>
            <a:off x="7066784" y="3629335"/>
            <a:ext cx="0" cy="812959"/>
          </a:xfrm>
          <a:custGeom>
            <a:avLst/>
            <a:gdLst/>
            <a:ahLst/>
            <a:cxnLst/>
            <a:rect l="l" t="t" r="r" b="b"/>
            <a:pathLst>
              <a:path h="1083945">
                <a:moveTo>
                  <a:pt x="0" y="0"/>
                </a:moveTo>
                <a:lnTo>
                  <a:pt x="0" y="1083792"/>
                </a:lnTo>
              </a:path>
            </a:pathLst>
          </a:custGeom>
          <a:ln w="38678">
            <a:solidFill>
              <a:srgbClr val="808080"/>
            </a:solidFill>
          </a:ln>
        </p:spPr>
        <p:txBody>
          <a:bodyPr wrap="square" lIns="0" tIns="0" rIns="0" bIns="0" rtlCol="0"/>
          <a:lstStyle/>
          <a:p>
            <a:endParaRPr sz="1350"/>
          </a:p>
        </p:txBody>
      </p:sp>
      <p:sp>
        <p:nvSpPr>
          <p:cNvPr id="75" name="object 75"/>
          <p:cNvSpPr/>
          <p:nvPr/>
        </p:nvSpPr>
        <p:spPr>
          <a:xfrm>
            <a:off x="6886313" y="3715955"/>
            <a:ext cx="180471" cy="97461"/>
          </a:xfrm>
          <a:prstGeom prst="rect">
            <a:avLst/>
          </a:prstGeom>
          <a:blipFill>
            <a:blip r:embed="rId24" cstate="print"/>
            <a:stretch>
              <a:fillRect/>
            </a:stretch>
          </a:blipFill>
        </p:spPr>
        <p:txBody>
          <a:bodyPr wrap="square" lIns="0" tIns="0" rIns="0" bIns="0" rtlCol="0"/>
          <a:lstStyle/>
          <a:p>
            <a:endParaRPr sz="1350"/>
          </a:p>
        </p:txBody>
      </p:sp>
      <p:sp>
        <p:nvSpPr>
          <p:cNvPr id="76" name="object 76"/>
          <p:cNvSpPr/>
          <p:nvPr/>
        </p:nvSpPr>
        <p:spPr>
          <a:xfrm>
            <a:off x="7066784" y="4035749"/>
            <a:ext cx="206693" cy="0"/>
          </a:xfrm>
          <a:custGeom>
            <a:avLst/>
            <a:gdLst/>
            <a:ahLst/>
            <a:cxnLst/>
            <a:rect l="l" t="t" r="r" b="b"/>
            <a:pathLst>
              <a:path w="275590">
                <a:moveTo>
                  <a:pt x="0" y="0"/>
                </a:moveTo>
                <a:lnTo>
                  <a:pt x="275080" y="0"/>
                </a:lnTo>
              </a:path>
            </a:pathLst>
          </a:custGeom>
          <a:ln w="14404">
            <a:solidFill>
              <a:srgbClr val="000000"/>
            </a:solidFill>
          </a:ln>
        </p:spPr>
        <p:txBody>
          <a:bodyPr wrap="square" lIns="0" tIns="0" rIns="0" bIns="0" rtlCol="0"/>
          <a:lstStyle/>
          <a:p>
            <a:endParaRPr sz="1350"/>
          </a:p>
        </p:txBody>
      </p:sp>
      <p:sp>
        <p:nvSpPr>
          <p:cNvPr id="77" name="object 77"/>
          <p:cNvSpPr/>
          <p:nvPr/>
        </p:nvSpPr>
        <p:spPr>
          <a:xfrm>
            <a:off x="7252100" y="3987034"/>
            <a:ext cx="87073" cy="97446"/>
          </a:xfrm>
          <a:prstGeom prst="rect">
            <a:avLst/>
          </a:prstGeom>
          <a:blipFill>
            <a:blip r:embed="rId10" cstate="print"/>
            <a:stretch>
              <a:fillRect/>
            </a:stretch>
          </a:blipFill>
        </p:spPr>
        <p:txBody>
          <a:bodyPr wrap="square" lIns="0" tIns="0" rIns="0" bIns="0" rtlCol="0"/>
          <a:lstStyle/>
          <a:p>
            <a:endParaRPr sz="1350"/>
          </a:p>
        </p:txBody>
      </p:sp>
      <p:sp>
        <p:nvSpPr>
          <p:cNvPr id="78" name="object 78"/>
          <p:cNvSpPr/>
          <p:nvPr/>
        </p:nvSpPr>
        <p:spPr>
          <a:xfrm>
            <a:off x="7353708" y="3900398"/>
            <a:ext cx="272891" cy="269081"/>
          </a:xfrm>
          <a:custGeom>
            <a:avLst/>
            <a:gdLst/>
            <a:ahLst/>
            <a:cxnLst/>
            <a:rect l="l" t="t" r="r" b="b"/>
            <a:pathLst>
              <a:path w="363854" h="358775">
                <a:moveTo>
                  <a:pt x="200254" y="0"/>
                </a:moveTo>
                <a:lnTo>
                  <a:pt x="125069" y="7217"/>
                </a:lnTo>
                <a:lnTo>
                  <a:pt x="90258" y="24077"/>
                </a:lnTo>
                <a:lnTo>
                  <a:pt x="34272" y="72191"/>
                </a:lnTo>
                <a:lnTo>
                  <a:pt x="15072" y="105891"/>
                </a:lnTo>
                <a:lnTo>
                  <a:pt x="0" y="180468"/>
                </a:lnTo>
                <a:lnTo>
                  <a:pt x="4306" y="216574"/>
                </a:lnTo>
                <a:lnTo>
                  <a:pt x="34272" y="286359"/>
                </a:lnTo>
                <a:lnTo>
                  <a:pt x="90258" y="334473"/>
                </a:lnTo>
                <a:lnTo>
                  <a:pt x="125069" y="351333"/>
                </a:lnTo>
                <a:lnTo>
                  <a:pt x="163648" y="358551"/>
                </a:lnTo>
                <a:lnTo>
                  <a:pt x="200254" y="358551"/>
                </a:lnTo>
                <a:lnTo>
                  <a:pt x="238834" y="351333"/>
                </a:lnTo>
                <a:lnTo>
                  <a:pt x="273286" y="334473"/>
                </a:lnTo>
                <a:lnTo>
                  <a:pt x="329092" y="286359"/>
                </a:lnTo>
                <a:lnTo>
                  <a:pt x="348471" y="252659"/>
                </a:lnTo>
                <a:lnTo>
                  <a:pt x="363544" y="180468"/>
                </a:lnTo>
                <a:lnTo>
                  <a:pt x="359238" y="141977"/>
                </a:lnTo>
                <a:lnTo>
                  <a:pt x="329092" y="72191"/>
                </a:lnTo>
                <a:lnTo>
                  <a:pt x="273286" y="24077"/>
                </a:lnTo>
                <a:lnTo>
                  <a:pt x="238834" y="7217"/>
                </a:lnTo>
                <a:lnTo>
                  <a:pt x="200254" y="0"/>
                </a:lnTo>
                <a:close/>
              </a:path>
            </a:pathLst>
          </a:custGeom>
          <a:solidFill>
            <a:srgbClr val="FFFFFF"/>
          </a:solidFill>
        </p:spPr>
        <p:txBody>
          <a:bodyPr wrap="square" lIns="0" tIns="0" rIns="0" bIns="0" rtlCol="0"/>
          <a:lstStyle/>
          <a:p>
            <a:endParaRPr sz="1350"/>
          </a:p>
        </p:txBody>
      </p:sp>
      <p:sp>
        <p:nvSpPr>
          <p:cNvPr id="79" name="object 79"/>
          <p:cNvSpPr/>
          <p:nvPr/>
        </p:nvSpPr>
        <p:spPr>
          <a:xfrm>
            <a:off x="7353708" y="3900398"/>
            <a:ext cx="272891" cy="269081"/>
          </a:xfrm>
          <a:custGeom>
            <a:avLst/>
            <a:gdLst/>
            <a:ahLst/>
            <a:cxnLst/>
            <a:rect l="l" t="t" r="r" b="b"/>
            <a:pathLst>
              <a:path w="363854" h="358775">
                <a:moveTo>
                  <a:pt x="0" y="180468"/>
                </a:moveTo>
                <a:lnTo>
                  <a:pt x="4306" y="141976"/>
                </a:lnTo>
                <a:lnTo>
                  <a:pt x="34272" y="72191"/>
                </a:lnTo>
                <a:lnTo>
                  <a:pt x="90258" y="24077"/>
                </a:lnTo>
                <a:lnTo>
                  <a:pt x="125069" y="7217"/>
                </a:lnTo>
                <a:lnTo>
                  <a:pt x="163648" y="0"/>
                </a:lnTo>
                <a:lnTo>
                  <a:pt x="200254" y="0"/>
                </a:lnTo>
                <a:lnTo>
                  <a:pt x="238834" y="7217"/>
                </a:lnTo>
                <a:lnTo>
                  <a:pt x="273286" y="24077"/>
                </a:lnTo>
                <a:lnTo>
                  <a:pt x="329092" y="72191"/>
                </a:lnTo>
                <a:lnTo>
                  <a:pt x="348471" y="105891"/>
                </a:lnTo>
                <a:lnTo>
                  <a:pt x="363544" y="180468"/>
                </a:lnTo>
                <a:lnTo>
                  <a:pt x="359238" y="216574"/>
                </a:lnTo>
                <a:lnTo>
                  <a:pt x="329092" y="286359"/>
                </a:lnTo>
                <a:lnTo>
                  <a:pt x="273286" y="334473"/>
                </a:lnTo>
                <a:lnTo>
                  <a:pt x="238834" y="351333"/>
                </a:lnTo>
                <a:lnTo>
                  <a:pt x="200254" y="358551"/>
                </a:lnTo>
                <a:lnTo>
                  <a:pt x="163648" y="358551"/>
                </a:lnTo>
                <a:lnTo>
                  <a:pt x="125069" y="351333"/>
                </a:lnTo>
                <a:lnTo>
                  <a:pt x="90258" y="334473"/>
                </a:lnTo>
                <a:lnTo>
                  <a:pt x="34272" y="286359"/>
                </a:lnTo>
                <a:lnTo>
                  <a:pt x="15072" y="252659"/>
                </a:lnTo>
                <a:lnTo>
                  <a:pt x="0" y="180468"/>
                </a:lnTo>
                <a:close/>
              </a:path>
            </a:pathLst>
          </a:custGeom>
          <a:ln w="13658">
            <a:solidFill>
              <a:srgbClr val="000000"/>
            </a:solidFill>
          </a:ln>
        </p:spPr>
        <p:txBody>
          <a:bodyPr wrap="square" lIns="0" tIns="0" rIns="0" bIns="0" rtlCol="0"/>
          <a:lstStyle/>
          <a:p>
            <a:endParaRPr sz="1350"/>
          </a:p>
        </p:txBody>
      </p:sp>
      <p:sp>
        <p:nvSpPr>
          <p:cNvPr id="80" name="object 80"/>
          <p:cNvSpPr txBox="1"/>
          <p:nvPr/>
        </p:nvSpPr>
        <p:spPr>
          <a:xfrm>
            <a:off x="7434756" y="3900316"/>
            <a:ext cx="109061" cy="227965"/>
          </a:xfrm>
          <a:prstGeom prst="rect">
            <a:avLst/>
          </a:prstGeom>
        </p:spPr>
        <p:txBody>
          <a:bodyPr vert="horz" wrap="square" lIns="0" tIns="8572" rIns="0" bIns="0" rtlCol="0">
            <a:spAutoFit/>
          </a:bodyPr>
          <a:lstStyle/>
          <a:p>
            <a:pPr marL="12700">
              <a:lnSpc>
                <a:spcPct val="100000"/>
              </a:lnSpc>
              <a:spcBef>
                <a:spcPts val="90"/>
              </a:spcBef>
            </a:pPr>
            <a:r>
              <a:rPr sz="1425" spc="-120" dirty="0">
                <a:latin typeface="Arial" panose="020B0604020202020204"/>
                <a:cs typeface="Arial" panose="020B0604020202020204"/>
              </a:rPr>
              <a:t>1</a:t>
            </a:r>
            <a:endParaRPr sz="1425">
              <a:latin typeface="Arial" panose="020B0604020202020204"/>
              <a:cs typeface="Arial" panose="020B0604020202020204"/>
            </a:endParaRPr>
          </a:p>
        </p:txBody>
      </p:sp>
      <p:sp>
        <p:nvSpPr>
          <p:cNvPr id="81" name="object 81"/>
          <p:cNvSpPr/>
          <p:nvPr/>
        </p:nvSpPr>
        <p:spPr>
          <a:xfrm>
            <a:off x="1746971" y="2476834"/>
            <a:ext cx="32385" cy="0"/>
          </a:xfrm>
          <a:custGeom>
            <a:avLst/>
            <a:gdLst/>
            <a:ahLst/>
            <a:cxnLst/>
            <a:rect l="l" t="t" r="r" b="b"/>
            <a:pathLst>
              <a:path w="43180">
                <a:moveTo>
                  <a:pt x="0" y="0"/>
                </a:moveTo>
                <a:lnTo>
                  <a:pt x="42975" y="0"/>
                </a:lnTo>
              </a:path>
            </a:pathLst>
          </a:custGeom>
          <a:ln w="24006">
            <a:solidFill>
              <a:srgbClr val="808080"/>
            </a:solidFill>
          </a:ln>
        </p:spPr>
        <p:txBody>
          <a:bodyPr wrap="square" lIns="0" tIns="0" rIns="0" bIns="0" rtlCol="0"/>
          <a:lstStyle/>
          <a:p>
            <a:endParaRPr sz="1350"/>
          </a:p>
        </p:txBody>
      </p:sp>
      <p:sp>
        <p:nvSpPr>
          <p:cNvPr id="82" name="object 82"/>
          <p:cNvSpPr/>
          <p:nvPr/>
        </p:nvSpPr>
        <p:spPr>
          <a:xfrm>
            <a:off x="1811435" y="2476834"/>
            <a:ext cx="32385" cy="0"/>
          </a:xfrm>
          <a:custGeom>
            <a:avLst/>
            <a:gdLst/>
            <a:ahLst/>
            <a:cxnLst/>
            <a:rect l="l" t="t" r="r" b="b"/>
            <a:pathLst>
              <a:path w="43180">
                <a:moveTo>
                  <a:pt x="0" y="0"/>
                </a:moveTo>
                <a:lnTo>
                  <a:pt x="42975" y="0"/>
                </a:lnTo>
              </a:path>
            </a:pathLst>
          </a:custGeom>
          <a:ln w="24006">
            <a:solidFill>
              <a:srgbClr val="808080"/>
            </a:solidFill>
          </a:ln>
        </p:spPr>
        <p:txBody>
          <a:bodyPr wrap="square" lIns="0" tIns="0" rIns="0" bIns="0" rtlCol="0"/>
          <a:lstStyle/>
          <a:p>
            <a:endParaRPr sz="1350"/>
          </a:p>
        </p:txBody>
      </p:sp>
      <p:sp>
        <p:nvSpPr>
          <p:cNvPr id="83" name="object 83"/>
          <p:cNvSpPr/>
          <p:nvPr/>
        </p:nvSpPr>
        <p:spPr>
          <a:xfrm>
            <a:off x="1875898" y="2476834"/>
            <a:ext cx="32385" cy="0"/>
          </a:xfrm>
          <a:custGeom>
            <a:avLst/>
            <a:gdLst/>
            <a:ahLst/>
            <a:cxnLst/>
            <a:rect l="l" t="t" r="r" b="b"/>
            <a:pathLst>
              <a:path w="43180">
                <a:moveTo>
                  <a:pt x="0" y="0"/>
                </a:moveTo>
                <a:lnTo>
                  <a:pt x="42975" y="0"/>
                </a:lnTo>
              </a:path>
            </a:pathLst>
          </a:custGeom>
          <a:ln w="24006">
            <a:solidFill>
              <a:srgbClr val="808080"/>
            </a:solidFill>
          </a:ln>
        </p:spPr>
        <p:txBody>
          <a:bodyPr wrap="square" lIns="0" tIns="0" rIns="0" bIns="0" rtlCol="0"/>
          <a:lstStyle/>
          <a:p>
            <a:endParaRPr sz="1350"/>
          </a:p>
        </p:txBody>
      </p:sp>
      <p:sp>
        <p:nvSpPr>
          <p:cNvPr id="84" name="object 84"/>
          <p:cNvSpPr/>
          <p:nvPr/>
        </p:nvSpPr>
        <p:spPr>
          <a:xfrm>
            <a:off x="1940362" y="2476834"/>
            <a:ext cx="32385" cy="0"/>
          </a:xfrm>
          <a:custGeom>
            <a:avLst/>
            <a:gdLst/>
            <a:ahLst/>
            <a:cxnLst/>
            <a:rect l="l" t="t" r="r" b="b"/>
            <a:pathLst>
              <a:path w="43180">
                <a:moveTo>
                  <a:pt x="0" y="0"/>
                </a:moveTo>
                <a:lnTo>
                  <a:pt x="42975" y="0"/>
                </a:lnTo>
              </a:path>
            </a:pathLst>
          </a:custGeom>
          <a:ln w="24006">
            <a:solidFill>
              <a:srgbClr val="808080"/>
            </a:solidFill>
          </a:ln>
        </p:spPr>
        <p:txBody>
          <a:bodyPr wrap="square" lIns="0" tIns="0" rIns="0" bIns="0" rtlCol="0"/>
          <a:lstStyle/>
          <a:p>
            <a:endParaRPr sz="1350"/>
          </a:p>
        </p:txBody>
      </p:sp>
      <p:sp>
        <p:nvSpPr>
          <p:cNvPr id="85" name="object 85"/>
          <p:cNvSpPr/>
          <p:nvPr/>
        </p:nvSpPr>
        <p:spPr>
          <a:xfrm>
            <a:off x="2005148" y="2476834"/>
            <a:ext cx="32385" cy="0"/>
          </a:xfrm>
          <a:custGeom>
            <a:avLst/>
            <a:gdLst/>
            <a:ahLst/>
            <a:cxnLst/>
            <a:rect l="l" t="t" r="r" b="b"/>
            <a:pathLst>
              <a:path w="43180">
                <a:moveTo>
                  <a:pt x="0" y="0"/>
                </a:moveTo>
                <a:lnTo>
                  <a:pt x="42975" y="0"/>
                </a:lnTo>
              </a:path>
            </a:pathLst>
          </a:custGeom>
          <a:ln w="24006">
            <a:solidFill>
              <a:srgbClr val="808080"/>
            </a:solidFill>
          </a:ln>
        </p:spPr>
        <p:txBody>
          <a:bodyPr wrap="square" lIns="0" tIns="0" rIns="0" bIns="0" rtlCol="0"/>
          <a:lstStyle/>
          <a:p>
            <a:endParaRPr sz="1350"/>
          </a:p>
        </p:txBody>
      </p:sp>
      <p:sp>
        <p:nvSpPr>
          <p:cNvPr id="86" name="object 86"/>
          <p:cNvSpPr/>
          <p:nvPr/>
        </p:nvSpPr>
        <p:spPr>
          <a:xfrm>
            <a:off x="2069612" y="2476834"/>
            <a:ext cx="32385" cy="0"/>
          </a:xfrm>
          <a:custGeom>
            <a:avLst/>
            <a:gdLst/>
            <a:ahLst/>
            <a:cxnLst/>
            <a:rect l="l" t="t" r="r" b="b"/>
            <a:pathLst>
              <a:path w="43180">
                <a:moveTo>
                  <a:pt x="0" y="0"/>
                </a:moveTo>
                <a:lnTo>
                  <a:pt x="42975" y="0"/>
                </a:lnTo>
              </a:path>
            </a:pathLst>
          </a:custGeom>
          <a:ln w="24006">
            <a:solidFill>
              <a:srgbClr val="808080"/>
            </a:solidFill>
          </a:ln>
        </p:spPr>
        <p:txBody>
          <a:bodyPr wrap="square" lIns="0" tIns="0" rIns="0" bIns="0" rtlCol="0"/>
          <a:lstStyle/>
          <a:p>
            <a:endParaRPr sz="1350"/>
          </a:p>
        </p:txBody>
      </p:sp>
      <p:sp>
        <p:nvSpPr>
          <p:cNvPr id="87" name="object 87"/>
          <p:cNvSpPr/>
          <p:nvPr/>
        </p:nvSpPr>
        <p:spPr>
          <a:xfrm>
            <a:off x="2134076" y="2476834"/>
            <a:ext cx="32385" cy="0"/>
          </a:xfrm>
          <a:custGeom>
            <a:avLst/>
            <a:gdLst/>
            <a:ahLst/>
            <a:cxnLst/>
            <a:rect l="l" t="t" r="r" b="b"/>
            <a:pathLst>
              <a:path w="43180">
                <a:moveTo>
                  <a:pt x="0" y="0"/>
                </a:moveTo>
                <a:lnTo>
                  <a:pt x="42975" y="0"/>
                </a:lnTo>
              </a:path>
            </a:pathLst>
          </a:custGeom>
          <a:ln w="24006">
            <a:solidFill>
              <a:srgbClr val="808080"/>
            </a:solidFill>
          </a:ln>
        </p:spPr>
        <p:txBody>
          <a:bodyPr wrap="square" lIns="0" tIns="0" rIns="0" bIns="0" rtlCol="0"/>
          <a:lstStyle/>
          <a:p>
            <a:endParaRPr sz="1350"/>
          </a:p>
        </p:txBody>
      </p:sp>
      <p:sp>
        <p:nvSpPr>
          <p:cNvPr id="88" name="object 88"/>
          <p:cNvSpPr/>
          <p:nvPr/>
        </p:nvSpPr>
        <p:spPr>
          <a:xfrm>
            <a:off x="2198540" y="2476834"/>
            <a:ext cx="32385" cy="0"/>
          </a:xfrm>
          <a:custGeom>
            <a:avLst/>
            <a:gdLst/>
            <a:ahLst/>
            <a:cxnLst/>
            <a:rect l="l" t="t" r="r" b="b"/>
            <a:pathLst>
              <a:path w="43180">
                <a:moveTo>
                  <a:pt x="0" y="0"/>
                </a:moveTo>
                <a:lnTo>
                  <a:pt x="42975" y="0"/>
                </a:lnTo>
              </a:path>
            </a:pathLst>
          </a:custGeom>
          <a:ln w="24006">
            <a:solidFill>
              <a:srgbClr val="808080"/>
            </a:solidFill>
          </a:ln>
        </p:spPr>
        <p:txBody>
          <a:bodyPr wrap="square" lIns="0" tIns="0" rIns="0" bIns="0" rtlCol="0"/>
          <a:lstStyle/>
          <a:p>
            <a:endParaRPr sz="1350"/>
          </a:p>
        </p:txBody>
      </p:sp>
      <p:sp>
        <p:nvSpPr>
          <p:cNvPr id="89" name="object 89"/>
          <p:cNvSpPr/>
          <p:nvPr/>
        </p:nvSpPr>
        <p:spPr>
          <a:xfrm>
            <a:off x="2263003" y="2476834"/>
            <a:ext cx="32385" cy="0"/>
          </a:xfrm>
          <a:custGeom>
            <a:avLst/>
            <a:gdLst/>
            <a:ahLst/>
            <a:cxnLst/>
            <a:rect l="l" t="t" r="r" b="b"/>
            <a:pathLst>
              <a:path w="43180">
                <a:moveTo>
                  <a:pt x="0" y="0"/>
                </a:moveTo>
                <a:lnTo>
                  <a:pt x="42975" y="0"/>
                </a:lnTo>
              </a:path>
            </a:pathLst>
          </a:custGeom>
          <a:ln w="24006">
            <a:solidFill>
              <a:srgbClr val="808080"/>
            </a:solidFill>
          </a:ln>
        </p:spPr>
        <p:txBody>
          <a:bodyPr wrap="square" lIns="0" tIns="0" rIns="0" bIns="0" rtlCol="0"/>
          <a:lstStyle/>
          <a:p>
            <a:endParaRPr sz="1350"/>
          </a:p>
        </p:txBody>
      </p:sp>
      <p:sp>
        <p:nvSpPr>
          <p:cNvPr id="90" name="object 90"/>
          <p:cNvSpPr/>
          <p:nvPr/>
        </p:nvSpPr>
        <p:spPr>
          <a:xfrm>
            <a:off x="2327467" y="2476834"/>
            <a:ext cx="32385" cy="0"/>
          </a:xfrm>
          <a:custGeom>
            <a:avLst/>
            <a:gdLst/>
            <a:ahLst/>
            <a:cxnLst/>
            <a:rect l="l" t="t" r="r" b="b"/>
            <a:pathLst>
              <a:path w="43180">
                <a:moveTo>
                  <a:pt x="0" y="0"/>
                </a:moveTo>
                <a:lnTo>
                  <a:pt x="42975" y="0"/>
                </a:lnTo>
              </a:path>
            </a:pathLst>
          </a:custGeom>
          <a:ln w="24006">
            <a:solidFill>
              <a:srgbClr val="808080"/>
            </a:solidFill>
          </a:ln>
        </p:spPr>
        <p:txBody>
          <a:bodyPr wrap="square" lIns="0" tIns="0" rIns="0" bIns="0" rtlCol="0"/>
          <a:lstStyle/>
          <a:p>
            <a:endParaRPr sz="1350"/>
          </a:p>
        </p:txBody>
      </p:sp>
      <p:sp>
        <p:nvSpPr>
          <p:cNvPr id="91" name="object 91"/>
          <p:cNvSpPr/>
          <p:nvPr/>
        </p:nvSpPr>
        <p:spPr>
          <a:xfrm>
            <a:off x="2391930" y="2476834"/>
            <a:ext cx="32385" cy="0"/>
          </a:xfrm>
          <a:custGeom>
            <a:avLst/>
            <a:gdLst/>
            <a:ahLst/>
            <a:cxnLst/>
            <a:rect l="l" t="t" r="r" b="b"/>
            <a:pathLst>
              <a:path w="43180">
                <a:moveTo>
                  <a:pt x="0" y="0"/>
                </a:moveTo>
                <a:lnTo>
                  <a:pt x="42975" y="0"/>
                </a:lnTo>
              </a:path>
            </a:pathLst>
          </a:custGeom>
          <a:ln w="24006">
            <a:solidFill>
              <a:srgbClr val="808080"/>
            </a:solidFill>
          </a:ln>
        </p:spPr>
        <p:txBody>
          <a:bodyPr wrap="square" lIns="0" tIns="0" rIns="0" bIns="0" rtlCol="0"/>
          <a:lstStyle/>
          <a:p>
            <a:endParaRPr sz="1350"/>
          </a:p>
        </p:txBody>
      </p:sp>
      <p:sp>
        <p:nvSpPr>
          <p:cNvPr id="92" name="object 92"/>
          <p:cNvSpPr/>
          <p:nvPr/>
        </p:nvSpPr>
        <p:spPr>
          <a:xfrm>
            <a:off x="2456394" y="2476834"/>
            <a:ext cx="32385" cy="0"/>
          </a:xfrm>
          <a:custGeom>
            <a:avLst/>
            <a:gdLst/>
            <a:ahLst/>
            <a:cxnLst/>
            <a:rect l="l" t="t" r="r" b="b"/>
            <a:pathLst>
              <a:path w="43180">
                <a:moveTo>
                  <a:pt x="0" y="0"/>
                </a:moveTo>
                <a:lnTo>
                  <a:pt x="42975" y="0"/>
                </a:lnTo>
              </a:path>
            </a:pathLst>
          </a:custGeom>
          <a:ln w="24006">
            <a:solidFill>
              <a:srgbClr val="808080"/>
            </a:solidFill>
          </a:ln>
        </p:spPr>
        <p:txBody>
          <a:bodyPr wrap="square" lIns="0" tIns="0" rIns="0" bIns="0" rtlCol="0"/>
          <a:lstStyle/>
          <a:p>
            <a:endParaRPr sz="1350"/>
          </a:p>
        </p:txBody>
      </p:sp>
      <p:sp>
        <p:nvSpPr>
          <p:cNvPr id="93" name="object 93"/>
          <p:cNvSpPr/>
          <p:nvPr/>
        </p:nvSpPr>
        <p:spPr>
          <a:xfrm>
            <a:off x="2520858" y="2476834"/>
            <a:ext cx="32385" cy="0"/>
          </a:xfrm>
          <a:custGeom>
            <a:avLst/>
            <a:gdLst/>
            <a:ahLst/>
            <a:cxnLst/>
            <a:rect l="l" t="t" r="r" b="b"/>
            <a:pathLst>
              <a:path w="43180">
                <a:moveTo>
                  <a:pt x="0" y="0"/>
                </a:moveTo>
                <a:lnTo>
                  <a:pt x="42975" y="0"/>
                </a:lnTo>
              </a:path>
            </a:pathLst>
          </a:custGeom>
          <a:ln w="24006">
            <a:solidFill>
              <a:srgbClr val="808080"/>
            </a:solidFill>
          </a:ln>
        </p:spPr>
        <p:txBody>
          <a:bodyPr wrap="square" lIns="0" tIns="0" rIns="0" bIns="0" rtlCol="0"/>
          <a:lstStyle/>
          <a:p>
            <a:endParaRPr sz="1350"/>
          </a:p>
        </p:txBody>
      </p:sp>
      <p:sp>
        <p:nvSpPr>
          <p:cNvPr id="94" name="object 94"/>
          <p:cNvSpPr/>
          <p:nvPr/>
        </p:nvSpPr>
        <p:spPr>
          <a:xfrm>
            <a:off x="2585321" y="2476834"/>
            <a:ext cx="32385" cy="0"/>
          </a:xfrm>
          <a:custGeom>
            <a:avLst/>
            <a:gdLst/>
            <a:ahLst/>
            <a:cxnLst/>
            <a:rect l="l" t="t" r="r" b="b"/>
            <a:pathLst>
              <a:path w="43180">
                <a:moveTo>
                  <a:pt x="0" y="0"/>
                </a:moveTo>
                <a:lnTo>
                  <a:pt x="42975" y="0"/>
                </a:lnTo>
              </a:path>
            </a:pathLst>
          </a:custGeom>
          <a:ln w="24006">
            <a:solidFill>
              <a:srgbClr val="808080"/>
            </a:solidFill>
          </a:ln>
        </p:spPr>
        <p:txBody>
          <a:bodyPr wrap="square" lIns="0" tIns="0" rIns="0" bIns="0" rtlCol="0"/>
          <a:lstStyle/>
          <a:p>
            <a:endParaRPr sz="1350"/>
          </a:p>
        </p:txBody>
      </p:sp>
      <p:sp>
        <p:nvSpPr>
          <p:cNvPr id="95" name="object 95"/>
          <p:cNvSpPr/>
          <p:nvPr/>
        </p:nvSpPr>
        <p:spPr>
          <a:xfrm>
            <a:off x="2649785" y="2476834"/>
            <a:ext cx="32385" cy="0"/>
          </a:xfrm>
          <a:custGeom>
            <a:avLst/>
            <a:gdLst/>
            <a:ahLst/>
            <a:cxnLst/>
            <a:rect l="l" t="t" r="r" b="b"/>
            <a:pathLst>
              <a:path w="43180">
                <a:moveTo>
                  <a:pt x="0" y="0"/>
                </a:moveTo>
                <a:lnTo>
                  <a:pt x="42975" y="0"/>
                </a:lnTo>
              </a:path>
            </a:pathLst>
          </a:custGeom>
          <a:ln w="24006">
            <a:solidFill>
              <a:srgbClr val="808080"/>
            </a:solidFill>
          </a:ln>
        </p:spPr>
        <p:txBody>
          <a:bodyPr wrap="square" lIns="0" tIns="0" rIns="0" bIns="0" rtlCol="0"/>
          <a:lstStyle/>
          <a:p>
            <a:endParaRPr sz="1350"/>
          </a:p>
        </p:txBody>
      </p:sp>
      <p:sp>
        <p:nvSpPr>
          <p:cNvPr id="96" name="object 96"/>
          <p:cNvSpPr/>
          <p:nvPr/>
        </p:nvSpPr>
        <p:spPr>
          <a:xfrm>
            <a:off x="2714249" y="2476834"/>
            <a:ext cx="32385" cy="0"/>
          </a:xfrm>
          <a:custGeom>
            <a:avLst/>
            <a:gdLst/>
            <a:ahLst/>
            <a:cxnLst/>
            <a:rect l="l" t="t" r="r" b="b"/>
            <a:pathLst>
              <a:path w="43180">
                <a:moveTo>
                  <a:pt x="0" y="0"/>
                </a:moveTo>
                <a:lnTo>
                  <a:pt x="42975" y="0"/>
                </a:lnTo>
              </a:path>
            </a:pathLst>
          </a:custGeom>
          <a:ln w="24006">
            <a:solidFill>
              <a:srgbClr val="808080"/>
            </a:solidFill>
          </a:ln>
        </p:spPr>
        <p:txBody>
          <a:bodyPr wrap="square" lIns="0" tIns="0" rIns="0" bIns="0" rtlCol="0"/>
          <a:lstStyle/>
          <a:p>
            <a:endParaRPr sz="1350"/>
          </a:p>
        </p:txBody>
      </p:sp>
      <p:sp>
        <p:nvSpPr>
          <p:cNvPr id="97" name="object 97"/>
          <p:cNvSpPr/>
          <p:nvPr/>
        </p:nvSpPr>
        <p:spPr>
          <a:xfrm>
            <a:off x="2778713" y="2476834"/>
            <a:ext cx="32385" cy="0"/>
          </a:xfrm>
          <a:custGeom>
            <a:avLst/>
            <a:gdLst/>
            <a:ahLst/>
            <a:cxnLst/>
            <a:rect l="l" t="t" r="r" b="b"/>
            <a:pathLst>
              <a:path w="43180">
                <a:moveTo>
                  <a:pt x="0" y="0"/>
                </a:moveTo>
                <a:lnTo>
                  <a:pt x="42975" y="0"/>
                </a:lnTo>
              </a:path>
            </a:pathLst>
          </a:custGeom>
          <a:ln w="24006">
            <a:solidFill>
              <a:srgbClr val="808080"/>
            </a:solidFill>
          </a:ln>
        </p:spPr>
        <p:txBody>
          <a:bodyPr wrap="square" lIns="0" tIns="0" rIns="0" bIns="0" rtlCol="0"/>
          <a:lstStyle/>
          <a:p>
            <a:endParaRPr sz="1350"/>
          </a:p>
        </p:txBody>
      </p:sp>
      <p:sp>
        <p:nvSpPr>
          <p:cNvPr id="98" name="object 98"/>
          <p:cNvSpPr/>
          <p:nvPr/>
        </p:nvSpPr>
        <p:spPr>
          <a:xfrm>
            <a:off x="2843136" y="2476834"/>
            <a:ext cx="32385" cy="0"/>
          </a:xfrm>
          <a:custGeom>
            <a:avLst/>
            <a:gdLst/>
            <a:ahLst/>
            <a:cxnLst/>
            <a:rect l="l" t="t" r="r" b="b"/>
            <a:pathLst>
              <a:path w="43180">
                <a:moveTo>
                  <a:pt x="0" y="0"/>
                </a:moveTo>
                <a:lnTo>
                  <a:pt x="43065" y="0"/>
                </a:lnTo>
              </a:path>
            </a:pathLst>
          </a:custGeom>
          <a:ln w="24006">
            <a:solidFill>
              <a:srgbClr val="808080"/>
            </a:solidFill>
          </a:ln>
        </p:spPr>
        <p:txBody>
          <a:bodyPr wrap="square" lIns="0" tIns="0" rIns="0" bIns="0" rtlCol="0"/>
          <a:lstStyle/>
          <a:p>
            <a:endParaRPr sz="1350"/>
          </a:p>
        </p:txBody>
      </p:sp>
      <p:sp>
        <p:nvSpPr>
          <p:cNvPr id="99" name="object 99"/>
          <p:cNvSpPr/>
          <p:nvPr/>
        </p:nvSpPr>
        <p:spPr>
          <a:xfrm>
            <a:off x="2907599" y="2476834"/>
            <a:ext cx="32385" cy="0"/>
          </a:xfrm>
          <a:custGeom>
            <a:avLst/>
            <a:gdLst/>
            <a:ahLst/>
            <a:cxnLst/>
            <a:rect l="l" t="t" r="r" b="b"/>
            <a:pathLst>
              <a:path w="43180">
                <a:moveTo>
                  <a:pt x="0" y="0"/>
                </a:moveTo>
                <a:lnTo>
                  <a:pt x="43065" y="0"/>
                </a:lnTo>
              </a:path>
            </a:pathLst>
          </a:custGeom>
          <a:ln w="24006">
            <a:solidFill>
              <a:srgbClr val="808080"/>
            </a:solidFill>
          </a:ln>
        </p:spPr>
        <p:txBody>
          <a:bodyPr wrap="square" lIns="0" tIns="0" rIns="0" bIns="0" rtlCol="0"/>
          <a:lstStyle/>
          <a:p>
            <a:endParaRPr sz="1350"/>
          </a:p>
        </p:txBody>
      </p:sp>
      <p:sp>
        <p:nvSpPr>
          <p:cNvPr id="100" name="object 100"/>
          <p:cNvSpPr/>
          <p:nvPr/>
        </p:nvSpPr>
        <p:spPr>
          <a:xfrm>
            <a:off x="2972063" y="2476834"/>
            <a:ext cx="32385" cy="0"/>
          </a:xfrm>
          <a:custGeom>
            <a:avLst/>
            <a:gdLst/>
            <a:ahLst/>
            <a:cxnLst/>
            <a:rect l="l" t="t" r="r" b="b"/>
            <a:pathLst>
              <a:path w="43180">
                <a:moveTo>
                  <a:pt x="0" y="0"/>
                </a:moveTo>
                <a:lnTo>
                  <a:pt x="43065" y="0"/>
                </a:lnTo>
              </a:path>
            </a:pathLst>
          </a:custGeom>
          <a:ln w="24006">
            <a:solidFill>
              <a:srgbClr val="808080"/>
            </a:solidFill>
          </a:ln>
        </p:spPr>
        <p:txBody>
          <a:bodyPr wrap="square" lIns="0" tIns="0" rIns="0" bIns="0" rtlCol="0"/>
          <a:lstStyle/>
          <a:p>
            <a:endParaRPr sz="1350"/>
          </a:p>
        </p:txBody>
      </p:sp>
      <p:sp>
        <p:nvSpPr>
          <p:cNvPr id="101" name="object 101"/>
          <p:cNvSpPr/>
          <p:nvPr/>
        </p:nvSpPr>
        <p:spPr>
          <a:xfrm>
            <a:off x="3036527" y="2476834"/>
            <a:ext cx="32385" cy="0"/>
          </a:xfrm>
          <a:custGeom>
            <a:avLst/>
            <a:gdLst/>
            <a:ahLst/>
            <a:cxnLst/>
            <a:rect l="l" t="t" r="r" b="b"/>
            <a:pathLst>
              <a:path w="43180">
                <a:moveTo>
                  <a:pt x="0" y="0"/>
                </a:moveTo>
                <a:lnTo>
                  <a:pt x="43065" y="0"/>
                </a:lnTo>
              </a:path>
            </a:pathLst>
          </a:custGeom>
          <a:ln w="24006">
            <a:solidFill>
              <a:srgbClr val="808080"/>
            </a:solidFill>
          </a:ln>
        </p:spPr>
        <p:txBody>
          <a:bodyPr wrap="square" lIns="0" tIns="0" rIns="0" bIns="0" rtlCol="0"/>
          <a:lstStyle/>
          <a:p>
            <a:endParaRPr sz="1350"/>
          </a:p>
        </p:txBody>
      </p:sp>
      <p:sp>
        <p:nvSpPr>
          <p:cNvPr id="102" name="object 102"/>
          <p:cNvSpPr/>
          <p:nvPr/>
        </p:nvSpPr>
        <p:spPr>
          <a:xfrm>
            <a:off x="3101394" y="2476834"/>
            <a:ext cx="32385" cy="0"/>
          </a:xfrm>
          <a:custGeom>
            <a:avLst/>
            <a:gdLst/>
            <a:ahLst/>
            <a:cxnLst/>
            <a:rect l="l" t="t" r="r" b="b"/>
            <a:pathLst>
              <a:path w="43180">
                <a:moveTo>
                  <a:pt x="0" y="0"/>
                </a:moveTo>
                <a:lnTo>
                  <a:pt x="42886" y="0"/>
                </a:lnTo>
              </a:path>
            </a:pathLst>
          </a:custGeom>
          <a:ln w="24006">
            <a:solidFill>
              <a:srgbClr val="808080"/>
            </a:solidFill>
          </a:ln>
        </p:spPr>
        <p:txBody>
          <a:bodyPr wrap="square" lIns="0" tIns="0" rIns="0" bIns="0" rtlCol="0"/>
          <a:lstStyle/>
          <a:p>
            <a:endParaRPr sz="1350"/>
          </a:p>
        </p:txBody>
      </p:sp>
      <p:sp>
        <p:nvSpPr>
          <p:cNvPr id="103" name="object 103"/>
          <p:cNvSpPr/>
          <p:nvPr/>
        </p:nvSpPr>
        <p:spPr>
          <a:xfrm>
            <a:off x="3165858" y="2476834"/>
            <a:ext cx="32385" cy="0"/>
          </a:xfrm>
          <a:custGeom>
            <a:avLst/>
            <a:gdLst/>
            <a:ahLst/>
            <a:cxnLst/>
            <a:rect l="l" t="t" r="r" b="b"/>
            <a:pathLst>
              <a:path w="43180">
                <a:moveTo>
                  <a:pt x="0" y="0"/>
                </a:moveTo>
                <a:lnTo>
                  <a:pt x="42886" y="0"/>
                </a:lnTo>
              </a:path>
            </a:pathLst>
          </a:custGeom>
          <a:ln w="24006">
            <a:solidFill>
              <a:srgbClr val="808080"/>
            </a:solidFill>
          </a:ln>
        </p:spPr>
        <p:txBody>
          <a:bodyPr wrap="square" lIns="0" tIns="0" rIns="0" bIns="0" rtlCol="0"/>
          <a:lstStyle/>
          <a:p>
            <a:endParaRPr sz="1350"/>
          </a:p>
        </p:txBody>
      </p:sp>
      <p:sp>
        <p:nvSpPr>
          <p:cNvPr id="104" name="object 104"/>
          <p:cNvSpPr/>
          <p:nvPr/>
        </p:nvSpPr>
        <p:spPr>
          <a:xfrm>
            <a:off x="3230321" y="2476834"/>
            <a:ext cx="32385" cy="0"/>
          </a:xfrm>
          <a:custGeom>
            <a:avLst/>
            <a:gdLst/>
            <a:ahLst/>
            <a:cxnLst/>
            <a:rect l="l" t="t" r="r" b="b"/>
            <a:pathLst>
              <a:path w="43180">
                <a:moveTo>
                  <a:pt x="0" y="0"/>
                </a:moveTo>
                <a:lnTo>
                  <a:pt x="42886" y="0"/>
                </a:lnTo>
              </a:path>
            </a:pathLst>
          </a:custGeom>
          <a:ln w="24006">
            <a:solidFill>
              <a:srgbClr val="808080"/>
            </a:solidFill>
          </a:ln>
        </p:spPr>
        <p:txBody>
          <a:bodyPr wrap="square" lIns="0" tIns="0" rIns="0" bIns="0" rtlCol="0"/>
          <a:lstStyle/>
          <a:p>
            <a:endParaRPr sz="1350"/>
          </a:p>
        </p:txBody>
      </p:sp>
      <p:sp>
        <p:nvSpPr>
          <p:cNvPr id="105" name="object 105"/>
          <p:cNvSpPr/>
          <p:nvPr/>
        </p:nvSpPr>
        <p:spPr>
          <a:xfrm>
            <a:off x="3294785" y="2476834"/>
            <a:ext cx="32385" cy="0"/>
          </a:xfrm>
          <a:custGeom>
            <a:avLst/>
            <a:gdLst/>
            <a:ahLst/>
            <a:cxnLst/>
            <a:rect l="l" t="t" r="r" b="b"/>
            <a:pathLst>
              <a:path w="43180">
                <a:moveTo>
                  <a:pt x="0" y="0"/>
                </a:moveTo>
                <a:lnTo>
                  <a:pt x="42886" y="0"/>
                </a:lnTo>
              </a:path>
            </a:pathLst>
          </a:custGeom>
          <a:ln w="24006">
            <a:solidFill>
              <a:srgbClr val="808080"/>
            </a:solidFill>
          </a:ln>
        </p:spPr>
        <p:txBody>
          <a:bodyPr wrap="square" lIns="0" tIns="0" rIns="0" bIns="0" rtlCol="0"/>
          <a:lstStyle/>
          <a:p>
            <a:endParaRPr sz="1350"/>
          </a:p>
        </p:txBody>
      </p:sp>
      <p:sp>
        <p:nvSpPr>
          <p:cNvPr id="106" name="object 106"/>
          <p:cNvSpPr/>
          <p:nvPr/>
        </p:nvSpPr>
        <p:spPr>
          <a:xfrm>
            <a:off x="3359249" y="2476834"/>
            <a:ext cx="32385" cy="0"/>
          </a:xfrm>
          <a:custGeom>
            <a:avLst/>
            <a:gdLst/>
            <a:ahLst/>
            <a:cxnLst/>
            <a:rect l="l" t="t" r="r" b="b"/>
            <a:pathLst>
              <a:path w="43180">
                <a:moveTo>
                  <a:pt x="0" y="0"/>
                </a:moveTo>
                <a:lnTo>
                  <a:pt x="42886" y="0"/>
                </a:lnTo>
              </a:path>
            </a:pathLst>
          </a:custGeom>
          <a:ln w="24006">
            <a:solidFill>
              <a:srgbClr val="808080"/>
            </a:solidFill>
          </a:ln>
        </p:spPr>
        <p:txBody>
          <a:bodyPr wrap="square" lIns="0" tIns="0" rIns="0" bIns="0" rtlCol="0"/>
          <a:lstStyle/>
          <a:p>
            <a:endParaRPr sz="1350"/>
          </a:p>
        </p:txBody>
      </p:sp>
      <p:sp>
        <p:nvSpPr>
          <p:cNvPr id="107" name="object 107"/>
          <p:cNvSpPr/>
          <p:nvPr/>
        </p:nvSpPr>
        <p:spPr>
          <a:xfrm>
            <a:off x="3423713" y="2476834"/>
            <a:ext cx="32385" cy="0"/>
          </a:xfrm>
          <a:custGeom>
            <a:avLst/>
            <a:gdLst/>
            <a:ahLst/>
            <a:cxnLst/>
            <a:rect l="l" t="t" r="r" b="b"/>
            <a:pathLst>
              <a:path w="43180">
                <a:moveTo>
                  <a:pt x="0" y="0"/>
                </a:moveTo>
                <a:lnTo>
                  <a:pt x="42886" y="0"/>
                </a:lnTo>
              </a:path>
            </a:pathLst>
          </a:custGeom>
          <a:ln w="24006">
            <a:solidFill>
              <a:srgbClr val="808080"/>
            </a:solidFill>
          </a:ln>
        </p:spPr>
        <p:txBody>
          <a:bodyPr wrap="square" lIns="0" tIns="0" rIns="0" bIns="0" rtlCol="0"/>
          <a:lstStyle/>
          <a:p>
            <a:endParaRPr sz="1350"/>
          </a:p>
        </p:txBody>
      </p:sp>
      <p:sp>
        <p:nvSpPr>
          <p:cNvPr id="108" name="object 108"/>
          <p:cNvSpPr/>
          <p:nvPr/>
        </p:nvSpPr>
        <p:spPr>
          <a:xfrm>
            <a:off x="3488177" y="2476834"/>
            <a:ext cx="32385" cy="0"/>
          </a:xfrm>
          <a:custGeom>
            <a:avLst/>
            <a:gdLst/>
            <a:ahLst/>
            <a:cxnLst/>
            <a:rect l="l" t="t" r="r" b="b"/>
            <a:pathLst>
              <a:path w="43180">
                <a:moveTo>
                  <a:pt x="0" y="0"/>
                </a:moveTo>
                <a:lnTo>
                  <a:pt x="42886" y="0"/>
                </a:lnTo>
              </a:path>
            </a:pathLst>
          </a:custGeom>
          <a:ln w="24006">
            <a:solidFill>
              <a:srgbClr val="808080"/>
            </a:solidFill>
          </a:ln>
        </p:spPr>
        <p:txBody>
          <a:bodyPr wrap="square" lIns="0" tIns="0" rIns="0" bIns="0" rtlCol="0"/>
          <a:lstStyle/>
          <a:p>
            <a:endParaRPr sz="1350"/>
          </a:p>
        </p:txBody>
      </p:sp>
      <p:sp>
        <p:nvSpPr>
          <p:cNvPr id="109" name="object 109"/>
          <p:cNvSpPr/>
          <p:nvPr/>
        </p:nvSpPr>
        <p:spPr>
          <a:xfrm>
            <a:off x="3552640" y="2476834"/>
            <a:ext cx="32385" cy="0"/>
          </a:xfrm>
          <a:custGeom>
            <a:avLst/>
            <a:gdLst/>
            <a:ahLst/>
            <a:cxnLst/>
            <a:rect l="l" t="t" r="r" b="b"/>
            <a:pathLst>
              <a:path w="43179">
                <a:moveTo>
                  <a:pt x="0" y="0"/>
                </a:moveTo>
                <a:lnTo>
                  <a:pt x="42886" y="0"/>
                </a:lnTo>
              </a:path>
            </a:pathLst>
          </a:custGeom>
          <a:ln w="24006">
            <a:solidFill>
              <a:srgbClr val="808080"/>
            </a:solidFill>
          </a:ln>
        </p:spPr>
        <p:txBody>
          <a:bodyPr wrap="square" lIns="0" tIns="0" rIns="0" bIns="0" rtlCol="0"/>
          <a:lstStyle/>
          <a:p>
            <a:endParaRPr sz="1350"/>
          </a:p>
        </p:txBody>
      </p:sp>
      <p:sp>
        <p:nvSpPr>
          <p:cNvPr id="110" name="object 110"/>
          <p:cNvSpPr/>
          <p:nvPr/>
        </p:nvSpPr>
        <p:spPr>
          <a:xfrm>
            <a:off x="3617104" y="2476834"/>
            <a:ext cx="32385" cy="0"/>
          </a:xfrm>
          <a:custGeom>
            <a:avLst/>
            <a:gdLst/>
            <a:ahLst/>
            <a:cxnLst/>
            <a:rect l="l" t="t" r="r" b="b"/>
            <a:pathLst>
              <a:path w="43179">
                <a:moveTo>
                  <a:pt x="0" y="0"/>
                </a:moveTo>
                <a:lnTo>
                  <a:pt x="42886" y="0"/>
                </a:lnTo>
              </a:path>
            </a:pathLst>
          </a:custGeom>
          <a:ln w="24006">
            <a:solidFill>
              <a:srgbClr val="808080"/>
            </a:solidFill>
          </a:ln>
        </p:spPr>
        <p:txBody>
          <a:bodyPr wrap="square" lIns="0" tIns="0" rIns="0" bIns="0" rtlCol="0"/>
          <a:lstStyle/>
          <a:p>
            <a:endParaRPr sz="1350"/>
          </a:p>
        </p:txBody>
      </p:sp>
      <p:sp>
        <p:nvSpPr>
          <p:cNvPr id="111" name="object 111"/>
          <p:cNvSpPr/>
          <p:nvPr/>
        </p:nvSpPr>
        <p:spPr>
          <a:xfrm>
            <a:off x="3681567" y="2476834"/>
            <a:ext cx="32385" cy="0"/>
          </a:xfrm>
          <a:custGeom>
            <a:avLst/>
            <a:gdLst/>
            <a:ahLst/>
            <a:cxnLst/>
            <a:rect l="l" t="t" r="r" b="b"/>
            <a:pathLst>
              <a:path w="43179">
                <a:moveTo>
                  <a:pt x="0" y="0"/>
                </a:moveTo>
                <a:lnTo>
                  <a:pt x="42886" y="0"/>
                </a:lnTo>
              </a:path>
            </a:pathLst>
          </a:custGeom>
          <a:ln w="24006">
            <a:solidFill>
              <a:srgbClr val="808080"/>
            </a:solidFill>
          </a:ln>
        </p:spPr>
        <p:txBody>
          <a:bodyPr wrap="square" lIns="0" tIns="0" rIns="0" bIns="0" rtlCol="0"/>
          <a:lstStyle/>
          <a:p>
            <a:endParaRPr sz="1350"/>
          </a:p>
        </p:txBody>
      </p:sp>
      <p:sp>
        <p:nvSpPr>
          <p:cNvPr id="112" name="object 112"/>
          <p:cNvSpPr/>
          <p:nvPr/>
        </p:nvSpPr>
        <p:spPr>
          <a:xfrm>
            <a:off x="3746031" y="2476834"/>
            <a:ext cx="32385" cy="0"/>
          </a:xfrm>
          <a:custGeom>
            <a:avLst/>
            <a:gdLst/>
            <a:ahLst/>
            <a:cxnLst/>
            <a:rect l="l" t="t" r="r" b="b"/>
            <a:pathLst>
              <a:path w="43179">
                <a:moveTo>
                  <a:pt x="0" y="0"/>
                </a:moveTo>
                <a:lnTo>
                  <a:pt x="42886" y="0"/>
                </a:lnTo>
              </a:path>
            </a:pathLst>
          </a:custGeom>
          <a:ln w="24006">
            <a:solidFill>
              <a:srgbClr val="808080"/>
            </a:solidFill>
          </a:ln>
        </p:spPr>
        <p:txBody>
          <a:bodyPr wrap="square" lIns="0" tIns="0" rIns="0" bIns="0" rtlCol="0"/>
          <a:lstStyle/>
          <a:p>
            <a:endParaRPr sz="1350"/>
          </a:p>
        </p:txBody>
      </p:sp>
      <p:sp>
        <p:nvSpPr>
          <p:cNvPr id="113" name="object 113"/>
          <p:cNvSpPr/>
          <p:nvPr/>
        </p:nvSpPr>
        <p:spPr>
          <a:xfrm>
            <a:off x="3810495" y="2476834"/>
            <a:ext cx="32385" cy="0"/>
          </a:xfrm>
          <a:custGeom>
            <a:avLst/>
            <a:gdLst/>
            <a:ahLst/>
            <a:cxnLst/>
            <a:rect l="l" t="t" r="r" b="b"/>
            <a:pathLst>
              <a:path w="43179">
                <a:moveTo>
                  <a:pt x="0" y="0"/>
                </a:moveTo>
                <a:lnTo>
                  <a:pt x="42886" y="0"/>
                </a:lnTo>
              </a:path>
            </a:pathLst>
          </a:custGeom>
          <a:ln w="24006">
            <a:solidFill>
              <a:srgbClr val="808080"/>
            </a:solidFill>
          </a:ln>
        </p:spPr>
        <p:txBody>
          <a:bodyPr wrap="square" lIns="0" tIns="0" rIns="0" bIns="0" rtlCol="0"/>
          <a:lstStyle/>
          <a:p>
            <a:endParaRPr sz="1350"/>
          </a:p>
        </p:txBody>
      </p:sp>
      <p:sp>
        <p:nvSpPr>
          <p:cNvPr id="114" name="object 114"/>
          <p:cNvSpPr/>
          <p:nvPr/>
        </p:nvSpPr>
        <p:spPr>
          <a:xfrm>
            <a:off x="3874958" y="2476834"/>
            <a:ext cx="32385" cy="0"/>
          </a:xfrm>
          <a:custGeom>
            <a:avLst/>
            <a:gdLst/>
            <a:ahLst/>
            <a:cxnLst/>
            <a:rect l="l" t="t" r="r" b="b"/>
            <a:pathLst>
              <a:path w="43179">
                <a:moveTo>
                  <a:pt x="0" y="0"/>
                </a:moveTo>
                <a:lnTo>
                  <a:pt x="42886" y="0"/>
                </a:lnTo>
              </a:path>
            </a:pathLst>
          </a:custGeom>
          <a:ln w="24006">
            <a:solidFill>
              <a:srgbClr val="808080"/>
            </a:solidFill>
          </a:ln>
        </p:spPr>
        <p:txBody>
          <a:bodyPr wrap="square" lIns="0" tIns="0" rIns="0" bIns="0" rtlCol="0"/>
          <a:lstStyle/>
          <a:p>
            <a:endParaRPr sz="1350"/>
          </a:p>
        </p:txBody>
      </p:sp>
      <p:sp>
        <p:nvSpPr>
          <p:cNvPr id="115" name="object 115"/>
          <p:cNvSpPr/>
          <p:nvPr/>
        </p:nvSpPr>
        <p:spPr>
          <a:xfrm>
            <a:off x="3939422" y="2476834"/>
            <a:ext cx="32385" cy="0"/>
          </a:xfrm>
          <a:custGeom>
            <a:avLst/>
            <a:gdLst/>
            <a:ahLst/>
            <a:cxnLst/>
            <a:rect l="l" t="t" r="r" b="b"/>
            <a:pathLst>
              <a:path w="43179">
                <a:moveTo>
                  <a:pt x="0" y="0"/>
                </a:moveTo>
                <a:lnTo>
                  <a:pt x="42886" y="0"/>
                </a:lnTo>
              </a:path>
            </a:pathLst>
          </a:custGeom>
          <a:ln w="24006">
            <a:solidFill>
              <a:srgbClr val="808080"/>
            </a:solidFill>
          </a:ln>
        </p:spPr>
        <p:txBody>
          <a:bodyPr wrap="square" lIns="0" tIns="0" rIns="0" bIns="0" rtlCol="0"/>
          <a:lstStyle/>
          <a:p>
            <a:endParaRPr sz="1350"/>
          </a:p>
        </p:txBody>
      </p:sp>
      <p:sp>
        <p:nvSpPr>
          <p:cNvPr id="116" name="object 116"/>
          <p:cNvSpPr/>
          <p:nvPr/>
        </p:nvSpPr>
        <p:spPr>
          <a:xfrm>
            <a:off x="4003886" y="2476834"/>
            <a:ext cx="32385" cy="0"/>
          </a:xfrm>
          <a:custGeom>
            <a:avLst/>
            <a:gdLst/>
            <a:ahLst/>
            <a:cxnLst/>
            <a:rect l="l" t="t" r="r" b="b"/>
            <a:pathLst>
              <a:path w="43179">
                <a:moveTo>
                  <a:pt x="0" y="0"/>
                </a:moveTo>
                <a:lnTo>
                  <a:pt x="42886" y="0"/>
                </a:lnTo>
              </a:path>
            </a:pathLst>
          </a:custGeom>
          <a:ln w="24006">
            <a:solidFill>
              <a:srgbClr val="808080"/>
            </a:solidFill>
          </a:ln>
        </p:spPr>
        <p:txBody>
          <a:bodyPr wrap="square" lIns="0" tIns="0" rIns="0" bIns="0" rtlCol="0"/>
          <a:lstStyle/>
          <a:p>
            <a:endParaRPr sz="1350"/>
          </a:p>
        </p:txBody>
      </p:sp>
      <p:sp>
        <p:nvSpPr>
          <p:cNvPr id="117" name="object 117"/>
          <p:cNvSpPr/>
          <p:nvPr/>
        </p:nvSpPr>
        <p:spPr>
          <a:xfrm>
            <a:off x="4068350" y="2476834"/>
            <a:ext cx="32385" cy="0"/>
          </a:xfrm>
          <a:custGeom>
            <a:avLst/>
            <a:gdLst/>
            <a:ahLst/>
            <a:cxnLst/>
            <a:rect l="l" t="t" r="r" b="b"/>
            <a:pathLst>
              <a:path w="43179">
                <a:moveTo>
                  <a:pt x="0" y="0"/>
                </a:moveTo>
                <a:lnTo>
                  <a:pt x="42886" y="0"/>
                </a:lnTo>
              </a:path>
            </a:pathLst>
          </a:custGeom>
          <a:ln w="24006">
            <a:solidFill>
              <a:srgbClr val="808080"/>
            </a:solidFill>
          </a:ln>
        </p:spPr>
        <p:txBody>
          <a:bodyPr wrap="square" lIns="0" tIns="0" rIns="0" bIns="0" rtlCol="0"/>
          <a:lstStyle/>
          <a:p>
            <a:endParaRPr sz="1350"/>
          </a:p>
        </p:txBody>
      </p:sp>
      <p:sp>
        <p:nvSpPr>
          <p:cNvPr id="118" name="object 118"/>
          <p:cNvSpPr/>
          <p:nvPr/>
        </p:nvSpPr>
        <p:spPr>
          <a:xfrm>
            <a:off x="4132813" y="2476834"/>
            <a:ext cx="32385" cy="0"/>
          </a:xfrm>
          <a:custGeom>
            <a:avLst/>
            <a:gdLst/>
            <a:ahLst/>
            <a:cxnLst/>
            <a:rect l="l" t="t" r="r" b="b"/>
            <a:pathLst>
              <a:path w="43179">
                <a:moveTo>
                  <a:pt x="0" y="0"/>
                </a:moveTo>
                <a:lnTo>
                  <a:pt x="42886" y="0"/>
                </a:lnTo>
              </a:path>
            </a:pathLst>
          </a:custGeom>
          <a:ln w="24006">
            <a:solidFill>
              <a:srgbClr val="808080"/>
            </a:solidFill>
          </a:ln>
        </p:spPr>
        <p:txBody>
          <a:bodyPr wrap="square" lIns="0" tIns="0" rIns="0" bIns="0" rtlCol="0"/>
          <a:lstStyle/>
          <a:p>
            <a:endParaRPr sz="1350"/>
          </a:p>
        </p:txBody>
      </p:sp>
      <p:sp>
        <p:nvSpPr>
          <p:cNvPr id="119" name="object 119"/>
          <p:cNvSpPr/>
          <p:nvPr/>
        </p:nvSpPr>
        <p:spPr>
          <a:xfrm>
            <a:off x="4197546" y="2476834"/>
            <a:ext cx="32385" cy="0"/>
          </a:xfrm>
          <a:custGeom>
            <a:avLst/>
            <a:gdLst/>
            <a:ahLst/>
            <a:cxnLst/>
            <a:rect l="l" t="t" r="r" b="b"/>
            <a:pathLst>
              <a:path w="43179">
                <a:moveTo>
                  <a:pt x="0" y="0"/>
                </a:moveTo>
                <a:lnTo>
                  <a:pt x="43065" y="0"/>
                </a:lnTo>
              </a:path>
            </a:pathLst>
          </a:custGeom>
          <a:ln w="24006">
            <a:solidFill>
              <a:srgbClr val="808080"/>
            </a:solidFill>
          </a:ln>
        </p:spPr>
        <p:txBody>
          <a:bodyPr wrap="square" lIns="0" tIns="0" rIns="0" bIns="0" rtlCol="0"/>
          <a:lstStyle/>
          <a:p>
            <a:endParaRPr sz="1350"/>
          </a:p>
        </p:txBody>
      </p:sp>
      <p:sp>
        <p:nvSpPr>
          <p:cNvPr id="120" name="object 120"/>
          <p:cNvSpPr/>
          <p:nvPr/>
        </p:nvSpPr>
        <p:spPr>
          <a:xfrm>
            <a:off x="4262009" y="2476834"/>
            <a:ext cx="32385" cy="0"/>
          </a:xfrm>
          <a:custGeom>
            <a:avLst/>
            <a:gdLst/>
            <a:ahLst/>
            <a:cxnLst/>
            <a:rect l="l" t="t" r="r" b="b"/>
            <a:pathLst>
              <a:path w="43179">
                <a:moveTo>
                  <a:pt x="0" y="0"/>
                </a:moveTo>
                <a:lnTo>
                  <a:pt x="43065" y="0"/>
                </a:lnTo>
              </a:path>
            </a:pathLst>
          </a:custGeom>
          <a:ln w="24006">
            <a:solidFill>
              <a:srgbClr val="808080"/>
            </a:solidFill>
          </a:ln>
        </p:spPr>
        <p:txBody>
          <a:bodyPr wrap="square" lIns="0" tIns="0" rIns="0" bIns="0" rtlCol="0"/>
          <a:lstStyle/>
          <a:p>
            <a:endParaRPr sz="1350"/>
          </a:p>
        </p:txBody>
      </p:sp>
      <p:sp>
        <p:nvSpPr>
          <p:cNvPr id="121" name="object 121"/>
          <p:cNvSpPr/>
          <p:nvPr/>
        </p:nvSpPr>
        <p:spPr>
          <a:xfrm>
            <a:off x="4326473" y="2476834"/>
            <a:ext cx="32385" cy="0"/>
          </a:xfrm>
          <a:custGeom>
            <a:avLst/>
            <a:gdLst/>
            <a:ahLst/>
            <a:cxnLst/>
            <a:rect l="l" t="t" r="r" b="b"/>
            <a:pathLst>
              <a:path w="43179">
                <a:moveTo>
                  <a:pt x="0" y="0"/>
                </a:moveTo>
                <a:lnTo>
                  <a:pt x="43065" y="0"/>
                </a:lnTo>
              </a:path>
            </a:pathLst>
          </a:custGeom>
          <a:ln w="24006">
            <a:solidFill>
              <a:srgbClr val="808080"/>
            </a:solidFill>
          </a:ln>
        </p:spPr>
        <p:txBody>
          <a:bodyPr wrap="square" lIns="0" tIns="0" rIns="0" bIns="0" rtlCol="0"/>
          <a:lstStyle/>
          <a:p>
            <a:endParaRPr sz="1350"/>
          </a:p>
        </p:txBody>
      </p:sp>
      <p:sp>
        <p:nvSpPr>
          <p:cNvPr id="122" name="object 122"/>
          <p:cNvSpPr/>
          <p:nvPr/>
        </p:nvSpPr>
        <p:spPr>
          <a:xfrm>
            <a:off x="4390937" y="2476834"/>
            <a:ext cx="32385" cy="0"/>
          </a:xfrm>
          <a:custGeom>
            <a:avLst/>
            <a:gdLst/>
            <a:ahLst/>
            <a:cxnLst/>
            <a:rect l="l" t="t" r="r" b="b"/>
            <a:pathLst>
              <a:path w="43179">
                <a:moveTo>
                  <a:pt x="0" y="0"/>
                </a:moveTo>
                <a:lnTo>
                  <a:pt x="43065" y="0"/>
                </a:lnTo>
              </a:path>
            </a:pathLst>
          </a:custGeom>
          <a:ln w="24006">
            <a:solidFill>
              <a:srgbClr val="808080"/>
            </a:solidFill>
          </a:ln>
        </p:spPr>
        <p:txBody>
          <a:bodyPr wrap="square" lIns="0" tIns="0" rIns="0" bIns="0" rtlCol="0"/>
          <a:lstStyle/>
          <a:p>
            <a:endParaRPr sz="1350"/>
          </a:p>
        </p:txBody>
      </p:sp>
      <p:sp>
        <p:nvSpPr>
          <p:cNvPr id="123" name="object 123"/>
          <p:cNvSpPr/>
          <p:nvPr/>
        </p:nvSpPr>
        <p:spPr>
          <a:xfrm>
            <a:off x="4455401" y="2476834"/>
            <a:ext cx="32385" cy="0"/>
          </a:xfrm>
          <a:custGeom>
            <a:avLst/>
            <a:gdLst/>
            <a:ahLst/>
            <a:cxnLst/>
            <a:rect l="l" t="t" r="r" b="b"/>
            <a:pathLst>
              <a:path w="43179">
                <a:moveTo>
                  <a:pt x="0" y="0"/>
                </a:moveTo>
                <a:lnTo>
                  <a:pt x="43065" y="0"/>
                </a:lnTo>
              </a:path>
            </a:pathLst>
          </a:custGeom>
          <a:ln w="24006">
            <a:solidFill>
              <a:srgbClr val="808080"/>
            </a:solidFill>
          </a:ln>
        </p:spPr>
        <p:txBody>
          <a:bodyPr wrap="square" lIns="0" tIns="0" rIns="0" bIns="0" rtlCol="0"/>
          <a:lstStyle/>
          <a:p>
            <a:endParaRPr sz="1350"/>
          </a:p>
        </p:txBody>
      </p:sp>
      <p:sp>
        <p:nvSpPr>
          <p:cNvPr id="124" name="object 124"/>
          <p:cNvSpPr/>
          <p:nvPr/>
        </p:nvSpPr>
        <p:spPr>
          <a:xfrm>
            <a:off x="4519865" y="2476834"/>
            <a:ext cx="32385" cy="0"/>
          </a:xfrm>
          <a:custGeom>
            <a:avLst/>
            <a:gdLst/>
            <a:ahLst/>
            <a:cxnLst/>
            <a:rect l="l" t="t" r="r" b="b"/>
            <a:pathLst>
              <a:path w="43179">
                <a:moveTo>
                  <a:pt x="0" y="0"/>
                </a:moveTo>
                <a:lnTo>
                  <a:pt x="43065" y="0"/>
                </a:lnTo>
              </a:path>
            </a:pathLst>
          </a:custGeom>
          <a:ln w="24006">
            <a:solidFill>
              <a:srgbClr val="808080"/>
            </a:solidFill>
          </a:ln>
        </p:spPr>
        <p:txBody>
          <a:bodyPr wrap="square" lIns="0" tIns="0" rIns="0" bIns="0" rtlCol="0"/>
          <a:lstStyle/>
          <a:p>
            <a:endParaRPr sz="1350"/>
          </a:p>
        </p:txBody>
      </p:sp>
      <p:sp>
        <p:nvSpPr>
          <p:cNvPr id="125" name="object 125"/>
          <p:cNvSpPr/>
          <p:nvPr/>
        </p:nvSpPr>
        <p:spPr>
          <a:xfrm>
            <a:off x="4584328" y="2476834"/>
            <a:ext cx="32385" cy="0"/>
          </a:xfrm>
          <a:custGeom>
            <a:avLst/>
            <a:gdLst/>
            <a:ahLst/>
            <a:cxnLst/>
            <a:rect l="l" t="t" r="r" b="b"/>
            <a:pathLst>
              <a:path w="43179">
                <a:moveTo>
                  <a:pt x="0" y="0"/>
                </a:moveTo>
                <a:lnTo>
                  <a:pt x="43065" y="0"/>
                </a:lnTo>
              </a:path>
            </a:pathLst>
          </a:custGeom>
          <a:ln w="24006">
            <a:solidFill>
              <a:srgbClr val="808080"/>
            </a:solidFill>
          </a:ln>
        </p:spPr>
        <p:txBody>
          <a:bodyPr wrap="square" lIns="0" tIns="0" rIns="0" bIns="0" rtlCol="0"/>
          <a:lstStyle/>
          <a:p>
            <a:endParaRPr sz="1350"/>
          </a:p>
        </p:txBody>
      </p:sp>
      <p:sp>
        <p:nvSpPr>
          <p:cNvPr id="126" name="object 126"/>
          <p:cNvSpPr/>
          <p:nvPr/>
        </p:nvSpPr>
        <p:spPr>
          <a:xfrm>
            <a:off x="4648792" y="2476834"/>
            <a:ext cx="32385" cy="0"/>
          </a:xfrm>
          <a:custGeom>
            <a:avLst/>
            <a:gdLst/>
            <a:ahLst/>
            <a:cxnLst/>
            <a:rect l="l" t="t" r="r" b="b"/>
            <a:pathLst>
              <a:path w="43179">
                <a:moveTo>
                  <a:pt x="0" y="0"/>
                </a:moveTo>
                <a:lnTo>
                  <a:pt x="43065" y="0"/>
                </a:lnTo>
              </a:path>
            </a:pathLst>
          </a:custGeom>
          <a:ln w="24006">
            <a:solidFill>
              <a:srgbClr val="808080"/>
            </a:solidFill>
          </a:ln>
        </p:spPr>
        <p:txBody>
          <a:bodyPr wrap="square" lIns="0" tIns="0" rIns="0" bIns="0" rtlCol="0"/>
          <a:lstStyle/>
          <a:p>
            <a:endParaRPr sz="1350"/>
          </a:p>
        </p:txBody>
      </p:sp>
      <p:sp>
        <p:nvSpPr>
          <p:cNvPr id="127" name="object 127"/>
          <p:cNvSpPr/>
          <p:nvPr/>
        </p:nvSpPr>
        <p:spPr>
          <a:xfrm>
            <a:off x="4713255" y="2476834"/>
            <a:ext cx="32385" cy="0"/>
          </a:xfrm>
          <a:custGeom>
            <a:avLst/>
            <a:gdLst/>
            <a:ahLst/>
            <a:cxnLst/>
            <a:rect l="l" t="t" r="r" b="b"/>
            <a:pathLst>
              <a:path w="43179">
                <a:moveTo>
                  <a:pt x="0" y="0"/>
                </a:moveTo>
                <a:lnTo>
                  <a:pt x="43065" y="0"/>
                </a:lnTo>
              </a:path>
            </a:pathLst>
          </a:custGeom>
          <a:ln w="24006">
            <a:solidFill>
              <a:srgbClr val="808080"/>
            </a:solidFill>
          </a:ln>
        </p:spPr>
        <p:txBody>
          <a:bodyPr wrap="square" lIns="0" tIns="0" rIns="0" bIns="0" rtlCol="0"/>
          <a:lstStyle/>
          <a:p>
            <a:endParaRPr sz="1350"/>
          </a:p>
        </p:txBody>
      </p:sp>
      <p:sp>
        <p:nvSpPr>
          <p:cNvPr id="128" name="object 128"/>
          <p:cNvSpPr/>
          <p:nvPr/>
        </p:nvSpPr>
        <p:spPr>
          <a:xfrm>
            <a:off x="4777719" y="2476834"/>
            <a:ext cx="32385" cy="0"/>
          </a:xfrm>
          <a:custGeom>
            <a:avLst/>
            <a:gdLst/>
            <a:ahLst/>
            <a:cxnLst/>
            <a:rect l="l" t="t" r="r" b="b"/>
            <a:pathLst>
              <a:path w="43179">
                <a:moveTo>
                  <a:pt x="0" y="0"/>
                </a:moveTo>
                <a:lnTo>
                  <a:pt x="42886" y="0"/>
                </a:lnTo>
              </a:path>
            </a:pathLst>
          </a:custGeom>
          <a:ln w="24006">
            <a:solidFill>
              <a:srgbClr val="808080"/>
            </a:solidFill>
          </a:ln>
        </p:spPr>
        <p:txBody>
          <a:bodyPr wrap="square" lIns="0" tIns="0" rIns="0" bIns="0" rtlCol="0"/>
          <a:lstStyle/>
          <a:p>
            <a:endParaRPr sz="1350"/>
          </a:p>
        </p:txBody>
      </p:sp>
      <p:sp>
        <p:nvSpPr>
          <p:cNvPr id="129" name="object 129"/>
          <p:cNvSpPr/>
          <p:nvPr/>
        </p:nvSpPr>
        <p:spPr>
          <a:xfrm>
            <a:off x="4842182" y="2476834"/>
            <a:ext cx="32385" cy="0"/>
          </a:xfrm>
          <a:custGeom>
            <a:avLst/>
            <a:gdLst/>
            <a:ahLst/>
            <a:cxnLst/>
            <a:rect l="l" t="t" r="r" b="b"/>
            <a:pathLst>
              <a:path w="43179">
                <a:moveTo>
                  <a:pt x="0" y="0"/>
                </a:moveTo>
                <a:lnTo>
                  <a:pt x="42886" y="0"/>
                </a:lnTo>
              </a:path>
            </a:pathLst>
          </a:custGeom>
          <a:ln w="24006">
            <a:solidFill>
              <a:srgbClr val="808080"/>
            </a:solidFill>
          </a:ln>
        </p:spPr>
        <p:txBody>
          <a:bodyPr wrap="square" lIns="0" tIns="0" rIns="0" bIns="0" rtlCol="0"/>
          <a:lstStyle/>
          <a:p>
            <a:endParaRPr sz="1350"/>
          </a:p>
        </p:txBody>
      </p:sp>
      <p:sp>
        <p:nvSpPr>
          <p:cNvPr id="130" name="object 130"/>
          <p:cNvSpPr/>
          <p:nvPr/>
        </p:nvSpPr>
        <p:spPr>
          <a:xfrm>
            <a:off x="4906646" y="2476834"/>
            <a:ext cx="32385" cy="0"/>
          </a:xfrm>
          <a:custGeom>
            <a:avLst/>
            <a:gdLst/>
            <a:ahLst/>
            <a:cxnLst/>
            <a:rect l="l" t="t" r="r" b="b"/>
            <a:pathLst>
              <a:path w="43179">
                <a:moveTo>
                  <a:pt x="0" y="0"/>
                </a:moveTo>
                <a:lnTo>
                  <a:pt x="42886" y="0"/>
                </a:lnTo>
              </a:path>
            </a:pathLst>
          </a:custGeom>
          <a:ln w="24006">
            <a:solidFill>
              <a:srgbClr val="808080"/>
            </a:solidFill>
          </a:ln>
        </p:spPr>
        <p:txBody>
          <a:bodyPr wrap="square" lIns="0" tIns="0" rIns="0" bIns="0" rtlCol="0"/>
          <a:lstStyle/>
          <a:p>
            <a:endParaRPr sz="1350"/>
          </a:p>
        </p:txBody>
      </p:sp>
      <p:sp>
        <p:nvSpPr>
          <p:cNvPr id="131" name="object 131"/>
          <p:cNvSpPr/>
          <p:nvPr/>
        </p:nvSpPr>
        <p:spPr>
          <a:xfrm>
            <a:off x="4971110" y="2476834"/>
            <a:ext cx="32385" cy="0"/>
          </a:xfrm>
          <a:custGeom>
            <a:avLst/>
            <a:gdLst/>
            <a:ahLst/>
            <a:cxnLst/>
            <a:rect l="l" t="t" r="r" b="b"/>
            <a:pathLst>
              <a:path w="43179">
                <a:moveTo>
                  <a:pt x="0" y="0"/>
                </a:moveTo>
                <a:lnTo>
                  <a:pt x="42886" y="0"/>
                </a:lnTo>
              </a:path>
            </a:pathLst>
          </a:custGeom>
          <a:ln w="24006">
            <a:solidFill>
              <a:srgbClr val="808080"/>
            </a:solidFill>
          </a:ln>
        </p:spPr>
        <p:txBody>
          <a:bodyPr wrap="square" lIns="0" tIns="0" rIns="0" bIns="0" rtlCol="0"/>
          <a:lstStyle/>
          <a:p>
            <a:endParaRPr sz="1350"/>
          </a:p>
        </p:txBody>
      </p:sp>
      <p:sp>
        <p:nvSpPr>
          <p:cNvPr id="132" name="object 132"/>
          <p:cNvSpPr/>
          <p:nvPr/>
        </p:nvSpPr>
        <p:spPr>
          <a:xfrm>
            <a:off x="5035574" y="2476834"/>
            <a:ext cx="32385" cy="0"/>
          </a:xfrm>
          <a:custGeom>
            <a:avLst/>
            <a:gdLst/>
            <a:ahLst/>
            <a:cxnLst/>
            <a:rect l="l" t="t" r="r" b="b"/>
            <a:pathLst>
              <a:path w="43179">
                <a:moveTo>
                  <a:pt x="0" y="0"/>
                </a:moveTo>
                <a:lnTo>
                  <a:pt x="42886" y="0"/>
                </a:lnTo>
              </a:path>
            </a:pathLst>
          </a:custGeom>
          <a:ln w="24006">
            <a:solidFill>
              <a:srgbClr val="808080"/>
            </a:solidFill>
          </a:ln>
        </p:spPr>
        <p:txBody>
          <a:bodyPr wrap="square" lIns="0" tIns="0" rIns="0" bIns="0" rtlCol="0"/>
          <a:lstStyle/>
          <a:p>
            <a:endParaRPr sz="1350"/>
          </a:p>
        </p:txBody>
      </p:sp>
      <p:sp>
        <p:nvSpPr>
          <p:cNvPr id="133" name="object 133"/>
          <p:cNvSpPr/>
          <p:nvPr/>
        </p:nvSpPr>
        <p:spPr>
          <a:xfrm>
            <a:off x="5100038" y="2476834"/>
            <a:ext cx="32385" cy="0"/>
          </a:xfrm>
          <a:custGeom>
            <a:avLst/>
            <a:gdLst/>
            <a:ahLst/>
            <a:cxnLst/>
            <a:rect l="l" t="t" r="r" b="b"/>
            <a:pathLst>
              <a:path w="43179">
                <a:moveTo>
                  <a:pt x="0" y="0"/>
                </a:moveTo>
                <a:lnTo>
                  <a:pt x="42886" y="0"/>
                </a:lnTo>
              </a:path>
            </a:pathLst>
          </a:custGeom>
          <a:ln w="24006">
            <a:solidFill>
              <a:srgbClr val="808080"/>
            </a:solidFill>
          </a:ln>
        </p:spPr>
        <p:txBody>
          <a:bodyPr wrap="square" lIns="0" tIns="0" rIns="0" bIns="0" rtlCol="0"/>
          <a:lstStyle/>
          <a:p>
            <a:endParaRPr sz="1350"/>
          </a:p>
        </p:txBody>
      </p:sp>
      <p:sp>
        <p:nvSpPr>
          <p:cNvPr id="134" name="object 134"/>
          <p:cNvSpPr/>
          <p:nvPr/>
        </p:nvSpPr>
        <p:spPr>
          <a:xfrm>
            <a:off x="5164501" y="2476834"/>
            <a:ext cx="32385" cy="0"/>
          </a:xfrm>
          <a:custGeom>
            <a:avLst/>
            <a:gdLst/>
            <a:ahLst/>
            <a:cxnLst/>
            <a:rect l="l" t="t" r="r" b="b"/>
            <a:pathLst>
              <a:path w="43179">
                <a:moveTo>
                  <a:pt x="0" y="0"/>
                </a:moveTo>
                <a:lnTo>
                  <a:pt x="42886" y="0"/>
                </a:lnTo>
              </a:path>
            </a:pathLst>
          </a:custGeom>
          <a:ln w="24006">
            <a:solidFill>
              <a:srgbClr val="808080"/>
            </a:solidFill>
          </a:ln>
        </p:spPr>
        <p:txBody>
          <a:bodyPr wrap="square" lIns="0" tIns="0" rIns="0" bIns="0" rtlCol="0"/>
          <a:lstStyle/>
          <a:p>
            <a:endParaRPr sz="1350"/>
          </a:p>
        </p:txBody>
      </p:sp>
      <p:sp>
        <p:nvSpPr>
          <p:cNvPr id="135" name="object 135"/>
          <p:cNvSpPr/>
          <p:nvPr/>
        </p:nvSpPr>
        <p:spPr>
          <a:xfrm>
            <a:off x="5228965" y="2476834"/>
            <a:ext cx="32861" cy="0"/>
          </a:xfrm>
          <a:custGeom>
            <a:avLst/>
            <a:gdLst/>
            <a:ahLst/>
            <a:cxnLst/>
            <a:rect l="l" t="t" r="r" b="b"/>
            <a:pathLst>
              <a:path w="43814">
                <a:moveTo>
                  <a:pt x="0" y="0"/>
                </a:moveTo>
                <a:lnTo>
                  <a:pt x="43424" y="0"/>
                </a:lnTo>
              </a:path>
            </a:pathLst>
          </a:custGeom>
          <a:ln w="24006">
            <a:solidFill>
              <a:srgbClr val="808080"/>
            </a:solidFill>
          </a:ln>
        </p:spPr>
        <p:txBody>
          <a:bodyPr wrap="square" lIns="0" tIns="0" rIns="0" bIns="0" rtlCol="0"/>
          <a:lstStyle/>
          <a:p>
            <a:endParaRPr sz="1350"/>
          </a:p>
        </p:txBody>
      </p:sp>
      <p:sp>
        <p:nvSpPr>
          <p:cNvPr id="136" name="object 136"/>
          <p:cNvSpPr/>
          <p:nvPr/>
        </p:nvSpPr>
        <p:spPr>
          <a:xfrm>
            <a:off x="5293697" y="2476834"/>
            <a:ext cx="32385" cy="0"/>
          </a:xfrm>
          <a:custGeom>
            <a:avLst/>
            <a:gdLst/>
            <a:ahLst/>
            <a:cxnLst/>
            <a:rect l="l" t="t" r="r" b="b"/>
            <a:pathLst>
              <a:path w="43179">
                <a:moveTo>
                  <a:pt x="0" y="0"/>
                </a:moveTo>
                <a:lnTo>
                  <a:pt x="43065" y="0"/>
                </a:lnTo>
              </a:path>
            </a:pathLst>
          </a:custGeom>
          <a:ln w="24006">
            <a:solidFill>
              <a:srgbClr val="808080"/>
            </a:solidFill>
          </a:ln>
        </p:spPr>
        <p:txBody>
          <a:bodyPr wrap="square" lIns="0" tIns="0" rIns="0" bIns="0" rtlCol="0"/>
          <a:lstStyle/>
          <a:p>
            <a:endParaRPr sz="1350"/>
          </a:p>
        </p:txBody>
      </p:sp>
      <p:sp>
        <p:nvSpPr>
          <p:cNvPr id="137" name="object 137"/>
          <p:cNvSpPr/>
          <p:nvPr/>
        </p:nvSpPr>
        <p:spPr>
          <a:xfrm>
            <a:off x="5358161" y="2476834"/>
            <a:ext cx="32385" cy="0"/>
          </a:xfrm>
          <a:custGeom>
            <a:avLst/>
            <a:gdLst/>
            <a:ahLst/>
            <a:cxnLst/>
            <a:rect l="l" t="t" r="r" b="b"/>
            <a:pathLst>
              <a:path w="43179">
                <a:moveTo>
                  <a:pt x="0" y="0"/>
                </a:moveTo>
                <a:lnTo>
                  <a:pt x="43065" y="0"/>
                </a:lnTo>
              </a:path>
            </a:pathLst>
          </a:custGeom>
          <a:ln w="24006">
            <a:solidFill>
              <a:srgbClr val="808080"/>
            </a:solidFill>
          </a:ln>
        </p:spPr>
        <p:txBody>
          <a:bodyPr wrap="square" lIns="0" tIns="0" rIns="0" bIns="0" rtlCol="0"/>
          <a:lstStyle/>
          <a:p>
            <a:endParaRPr sz="1350"/>
          </a:p>
        </p:txBody>
      </p:sp>
      <p:sp>
        <p:nvSpPr>
          <p:cNvPr id="138" name="object 138"/>
          <p:cNvSpPr/>
          <p:nvPr/>
        </p:nvSpPr>
        <p:spPr>
          <a:xfrm>
            <a:off x="5422625" y="2476834"/>
            <a:ext cx="32385" cy="0"/>
          </a:xfrm>
          <a:custGeom>
            <a:avLst/>
            <a:gdLst/>
            <a:ahLst/>
            <a:cxnLst/>
            <a:rect l="l" t="t" r="r" b="b"/>
            <a:pathLst>
              <a:path w="43179">
                <a:moveTo>
                  <a:pt x="0" y="0"/>
                </a:moveTo>
                <a:lnTo>
                  <a:pt x="43065" y="0"/>
                </a:lnTo>
              </a:path>
            </a:pathLst>
          </a:custGeom>
          <a:ln w="24006">
            <a:solidFill>
              <a:srgbClr val="808080"/>
            </a:solidFill>
          </a:ln>
        </p:spPr>
        <p:txBody>
          <a:bodyPr wrap="square" lIns="0" tIns="0" rIns="0" bIns="0" rtlCol="0"/>
          <a:lstStyle/>
          <a:p>
            <a:endParaRPr sz="1350"/>
          </a:p>
        </p:txBody>
      </p:sp>
      <p:sp>
        <p:nvSpPr>
          <p:cNvPr id="139" name="object 139"/>
          <p:cNvSpPr/>
          <p:nvPr/>
        </p:nvSpPr>
        <p:spPr>
          <a:xfrm>
            <a:off x="5487089" y="2476834"/>
            <a:ext cx="32385" cy="0"/>
          </a:xfrm>
          <a:custGeom>
            <a:avLst/>
            <a:gdLst/>
            <a:ahLst/>
            <a:cxnLst/>
            <a:rect l="l" t="t" r="r" b="b"/>
            <a:pathLst>
              <a:path w="43179">
                <a:moveTo>
                  <a:pt x="0" y="0"/>
                </a:moveTo>
                <a:lnTo>
                  <a:pt x="43065" y="0"/>
                </a:lnTo>
              </a:path>
            </a:pathLst>
          </a:custGeom>
          <a:ln w="24006">
            <a:solidFill>
              <a:srgbClr val="808080"/>
            </a:solidFill>
          </a:ln>
        </p:spPr>
        <p:txBody>
          <a:bodyPr wrap="square" lIns="0" tIns="0" rIns="0" bIns="0" rtlCol="0"/>
          <a:lstStyle/>
          <a:p>
            <a:endParaRPr sz="1350"/>
          </a:p>
        </p:txBody>
      </p:sp>
      <p:sp>
        <p:nvSpPr>
          <p:cNvPr id="140" name="object 140"/>
          <p:cNvSpPr/>
          <p:nvPr/>
        </p:nvSpPr>
        <p:spPr>
          <a:xfrm>
            <a:off x="5551552" y="2476834"/>
            <a:ext cx="32385" cy="0"/>
          </a:xfrm>
          <a:custGeom>
            <a:avLst/>
            <a:gdLst/>
            <a:ahLst/>
            <a:cxnLst/>
            <a:rect l="l" t="t" r="r" b="b"/>
            <a:pathLst>
              <a:path w="43179">
                <a:moveTo>
                  <a:pt x="0" y="0"/>
                </a:moveTo>
                <a:lnTo>
                  <a:pt x="43065" y="0"/>
                </a:lnTo>
              </a:path>
            </a:pathLst>
          </a:custGeom>
          <a:ln w="24006">
            <a:solidFill>
              <a:srgbClr val="808080"/>
            </a:solidFill>
          </a:ln>
        </p:spPr>
        <p:txBody>
          <a:bodyPr wrap="square" lIns="0" tIns="0" rIns="0" bIns="0" rtlCol="0"/>
          <a:lstStyle/>
          <a:p>
            <a:endParaRPr sz="1350"/>
          </a:p>
        </p:txBody>
      </p:sp>
      <p:sp>
        <p:nvSpPr>
          <p:cNvPr id="141" name="object 141"/>
          <p:cNvSpPr/>
          <p:nvPr/>
        </p:nvSpPr>
        <p:spPr>
          <a:xfrm>
            <a:off x="5616016" y="2476834"/>
            <a:ext cx="32385" cy="0"/>
          </a:xfrm>
          <a:custGeom>
            <a:avLst/>
            <a:gdLst/>
            <a:ahLst/>
            <a:cxnLst/>
            <a:rect l="l" t="t" r="r" b="b"/>
            <a:pathLst>
              <a:path w="43179">
                <a:moveTo>
                  <a:pt x="0" y="0"/>
                </a:moveTo>
                <a:lnTo>
                  <a:pt x="43065" y="0"/>
                </a:lnTo>
              </a:path>
            </a:pathLst>
          </a:custGeom>
          <a:ln w="24006">
            <a:solidFill>
              <a:srgbClr val="808080"/>
            </a:solidFill>
          </a:ln>
        </p:spPr>
        <p:txBody>
          <a:bodyPr wrap="square" lIns="0" tIns="0" rIns="0" bIns="0" rtlCol="0"/>
          <a:lstStyle/>
          <a:p>
            <a:endParaRPr sz="1350"/>
          </a:p>
        </p:txBody>
      </p:sp>
      <p:sp>
        <p:nvSpPr>
          <p:cNvPr id="142" name="object 142"/>
          <p:cNvSpPr/>
          <p:nvPr/>
        </p:nvSpPr>
        <p:spPr>
          <a:xfrm>
            <a:off x="5680479" y="2476834"/>
            <a:ext cx="32385" cy="0"/>
          </a:xfrm>
          <a:custGeom>
            <a:avLst/>
            <a:gdLst/>
            <a:ahLst/>
            <a:cxnLst/>
            <a:rect l="l" t="t" r="r" b="b"/>
            <a:pathLst>
              <a:path w="43179">
                <a:moveTo>
                  <a:pt x="0" y="0"/>
                </a:moveTo>
                <a:lnTo>
                  <a:pt x="43065" y="0"/>
                </a:lnTo>
              </a:path>
            </a:pathLst>
          </a:custGeom>
          <a:ln w="24006">
            <a:solidFill>
              <a:srgbClr val="808080"/>
            </a:solidFill>
          </a:ln>
        </p:spPr>
        <p:txBody>
          <a:bodyPr wrap="square" lIns="0" tIns="0" rIns="0" bIns="0" rtlCol="0"/>
          <a:lstStyle/>
          <a:p>
            <a:endParaRPr sz="1350"/>
          </a:p>
        </p:txBody>
      </p:sp>
      <p:sp>
        <p:nvSpPr>
          <p:cNvPr id="143" name="object 143"/>
          <p:cNvSpPr/>
          <p:nvPr/>
        </p:nvSpPr>
        <p:spPr>
          <a:xfrm>
            <a:off x="5744943" y="2476834"/>
            <a:ext cx="32385" cy="0"/>
          </a:xfrm>
          <a:custGeom>
            <a:avLst/>
            <a:gdLst/>
            <a:ahLst/>
            <a:cxnLst/>
            <a:rect l="l" t="t" r="r" b="b"/>
            <a:pathLst>
              <a:path w="43179">
                <a:moveTo>
                  <a:pt x="0" y="0"/>
                </a:moveTo>
                <a:lnTo>
                  <a:pt x="43065" y="0"/>
                </a:lnTo>
              </a:path>
            </a:pathLst>
          </a:custGeom>
          <a:ln w="24006">
            <a:solidFill>
              <a:srgbClr val="808080"/>
            </a:solidFill>
          </a:ln>
        </p:spPr>
        <p:txBody>
          <a:bodyPr wrap="square" lIns="0" tIns="0" rIns="0" bIns="0" rtlCol="0"/>
          <a:lstStyle/>
          <a:p>
            <a:endParaRPr sz="1350"/>
          </a:p>
        </p:txBody>
      </p:sp>
      <p:sp>
        <p:nvSpPr>
          <p:cNvPr id="144" name="object 144"/>
          <p:cNvSpPr/>
          <p:nvPr/>
        </p:nvSpPr>
        <p:spPr>
          <a:xfrm>
            <a:off x="5809407" y="2476834"/>
            <a:ext cx="32385" cy="0"/>
          </a:xfrm>
          <a:custGeom>
            <a:avLst/>
            <a:gdLst/>
            <a:ahLst/>
            <a:cxnLst/>
            <a:rect l="l" t="t" r="r" b="b"/>
            <a:pathLst>
              <a:path w="43179">
                <a:moveTo>
                  <a:pt x="0" y="0"/>
                </a:moveTo>
                <a:lnTo>
                  <a:pt x="43065" y="0"/>
                </a:lnTo>
              </a:path>
            </a:pathLst>
          </a:custGeom>
          <a:ln w="24006">
            <a:solidFill>
              <a:srgbClr val="808080"/>
            </a:solidFill>
          </a:ln>
        </p:spPr>
        <p:txBody>
          <a:bodyPr wrap="square" lIns="0" tIns="0" rIns="0" bIns="0" rtlCol="0"/>
          <a:lstStyle/>
          <a:p>
            <a:endParaRPr sz="1350"/>
          </a:p>
        </p:txBody>
      </p:sp>
      <p:sp>
        <p:nvSpPr>
          <p:cNvPr id="145" name="object 145"/>
          <p:cNvSpPr/>
          <p:nvPr/>
        </p:nvSpPr>
        <p:spPr>
          <a:xfrm>
            <a:off x="5873870" y="2476834"/>
            <a:ext cx="32385" cy="0"/>
          </a:xfrm>
          <a:custGeom>
            <a:avLst/>
            <a:gdLst/>
            <a:ahLst/>
            <a:cxnLst/>
            <a:rect l="l" t="t" r="r" b="b"/>
            <a:pathLst>
              <a:path w="43179">
                <a:moveTo>
                  <a:pt x="0" y="0"/>
                </a:moveTo>
                <a:lnTo>
                  <a:pt x="43065" y="0"/>
                </a:lnTo>
              </a:path>
            </a:pathLst>
          </a:custGeom>
          <a:ln w="24006">
            <a:solidFill>
              <a:srgbClr val="808080"/>
            </a:solidFill>
          </a:ln>
        </p:spPr>
        <p:txBody>
          <a:bodyPr wrap="square" lIns="0" tIns="0" rIns="0" bIns="0" rtlCol="0"/>
          <a:lstStyle/>
          <a:p>
            <a:endParaRPr sz="1350"/>
          </a:p>
        </p:txBody>
      </p:sp>
      <p:sp>
        <p:nvSpPr>
          <p:cNvPr id="146" name="object 146"/>
          <p:cNvSpPr/>
          <p:nvPr/>
        </p:nvSpPr>
        <p:spPr>
          <a:xfrm>
            <a:off x="5938334" y="2476834"/>
            <a:ext cx="32385" cy="0"/>
          </a:xfrm>
          <a:custGeom>
            <a:avLst/>
            <a:gdLst/>
            <a:ahLst/>
            <a:cxnLst/>
            <a:rect l="l" t="t" r="r" b="b"/>
            <a:pathLst>
              <a:path w="43179">
                <a:moveTo>
                  <a:pt x="0" y="0"/>
                </a:moveTo>
                <a:lnTo>
                  <a:pt x="43065" y="0"/>
                </a:lnTo>
              </a:path>
            </a:pathLst>
          </a:custGeom>
          <a:ln w="24006">
            <a:solidFill>
              <a:srgbClr val="808080"/>
            </a:solidFill>
          </a:ln>
        </p:spPr>
        <p:txBody>
          <a:bodyPr wrap="square" lIns="0" tIns="0" rIns="0" bIns="0" rtlCol="0"/>
          <a:lstStyle/>
          <a:p>
            <a:endParaRPr sz="1350"/>
          </a:p>
        </p:txBody>
      </p:sp>
      <p:sp>
        <p:nvSpPr>
          <p:cNvPr id="147" name="object 147"/>
          <p:cNvSpPr/>
          <p:nvPr/>
        </p:nvSpPr>
        <p:spPr>
          <a:xfrm>
            <a:off x="6002798" y="2476834"/>
            <a:ext cx="32385" cy="0"/>
          </a:xfrm>
          <a:custGeom>
            <a:avLst/>
            <a:gdLst/>
            <a:ahLst/>
            <a:cxnLst/>
            <a:rect l="l" t="t" r="r" b="b"/>
            <a:pathLst>
              <a:path w="43179">
                <a:moveTo>
                  <a:pt x="0" y="0"/>
                </a:moveTo>
                <a:lnTo>
                  <a:pt x="43065" y="0"/>
                </a:lnTo>
              </a:path>
            </a:pathLst>
          </a:custGeom>
          <a:ln w="24006">
            <a:solidFill>
              <a:srgbClr val="808080"/>
            </a:solidFill>
          </a:ln>
        </p:spPr>
        <p:txBody>
          <a:bodyPr wrap="square" lIns="0" tIns="0" rIns="0" bIns="0" rtlCol="0"/>
          <a:lstStyle/>
          <a:p>
            <a:endParaRPr sz="1350"/>
          </a:p>
        </p:txBody>
      </p:sp>
      <p:sp>
        <p:nvSpPr>
          <p:cNvPr id="148" name="object 148"/>
          <p:cNvSpPr/>
          <p:nvPr/>
        </p:nvSpPr>
        <p:spPr>
          <a:xfrm>
            <a:off x="6067262" y="2476834"/>
            <a:ext cx="32385" cy="0"/>
          </a:xfrm>
          <a:custGeom>
            <a:avLst/>
            <a:gdLst/>
            <a:ahLst/>
            <a:cxnLst/>
            <a:rect l="l" t="t" r="r" b="b"/>
            <a:pathLst>
              <a:path w="43179">
                <a:moveTo>
                  <a:pt x="0" y="0"/>
                </a:moveTo>
                <a:lnTo>
                  <a:pt x="43065" y="0"/>
                </a:lnTo>
              </a:path>
            </a:pathLst>
          </a:custGeom>
          <a:ln w="24006">
            <a:solidFill>
              <a:srgbClr val="808080"/>
            </a:solidFill>
          </a:ln>
        </p:spPr>
        <p:txBody>
          <a:bodyPr wrap="square" lIns="0" tIns="0" rIns="0" bIns="0" rtlCol="0"/>
          <a:lstStyle/>
          <a:p>
            <a:endParaRPr sz="1350"/>
          </a:p>
        </p:txBody>
      </p:sp>
      <p:sp>
        <p:nvSpPr>
          <p:cNvPr id="149" name="object 149"/>
          <p:cNvSpPr/>
          <p:nvPr/>
        </p:nvSpPr>
        <p:spPr>
          <a:xfrm>
            <a:off x="6131725" y="2476834"/>
            <a:ext cx="32385" cy="0"/>
          </a:xfrm>
          <a:custGeom>
            <a:avLst/>
            <a:gdLst/>
            <a:ahLst/>
            <a:cxnLst/>
            <a:rect l="l" t="t" r="r" b="b"/>
            <a:pathLst>
              <a:path w="43179">
                <a:moveTo>
                  <a:pt x="0" y="0"/>
                </a:moveTo>
                <a:lnTo>
                  <a:pt x="43065" y="0"/>
                </a:lnTo>
              </a:path>
            </a:pathLst>
          </a:custGeom>
          <a:ln w="24006">
            <a:solidFill>
              <a:srgbClr val="808080"/>
            </a:solidFill>
          </a:ln>
        </p:spPr>
        <p:txBody>
          <a:bodyPr wrap="square" lIns="0" tIns="0" rIns="0" bIns="0" rtlCol="0"/>
          <a:lstStyle/>
          <a:p>
            <a:endParaRPr sz="1350"/>
          </a:p>
        </p:txBody>
      </p:sp>
      <p:sp>
        <p:nvSpPr>
          <p:cNvPr id="150" name="object 150"/>
          <p:cNvSpPr/>
          <p:nvPr/>
        </p:nvSpPr>
        <p:spPr>
          <a:xfrm>
            <a:off x="6196189" y="2476834"/>
            <a:ext cx="32385" cy="0"/>
          </a:xfrm>
          <a:custGeom>
            <a:avLst/>
            <a:gdLst/>
            <a:ahLst/>
            <a:cxnLst/>
            <a:rect l="l" t="t" r="r" b="b"/>
            <a:pathLst>
              <a:path w="43179">
                <a:moveTo>
                  <a:pt x="0" y="0"/>
                </a:moveTo>
                <a:lnTo>
                  <a:pt x="43065" y="0"/>
                </a:lnTo>
              </a:path>
            </a:pathLst>
          </a:custGeom>
          <a:ln w="24006">
            <a:solidFill>
              <a:srgbClr val="808080"/>
            </a:solidFill>
          </a:ln>
        </p:spPr>
        <p:txBody>
          <a:bodyPr wrap="square" lIns="0" tIns="0" rIns="0" bIns="0" rtlCol="0"/>
          <a:lstStyle/>
          <a:p>
            <a:endParaRPr sz="1350"/>
          </a:p>
        </p:txBody>
      </p:sp>
      <p:sp>
        <p:nvSpPr>
          <p:cNvPr id="151" name="object 151"/>
          <p:cNvSpPr/>
          <p:nvPr/>
        </p:nvSpPr>
        <p:spPr>
          <a:xfrm>
            <a:off x="6260652" y="2476834"/>
            <a:ext cx="32385" cy="0"/>
          </a:xfrm>
          <a:custGeom>
            <a:avLst/>
            <a:gdLst/>
            <a:ahLst/>
            <a:cxnLst/>
            <a:rect l="l" t="t" r="r" b="b"/>
            <a:pathLst>
              <a:path w="43179">
                <a:moveTo>
                  <a:pt x="0" y="0"/>
                </a:moveTo>
                <a:lnTo>
                  <a:pt x="43065" y="0"/>
                </a:lnTo>
              </a:path>
            </a:pathLst>
          </a:custGeom>
          <a:ln w="24006">
            <a:solidFill>
              <a:srgbClr val="808080"/>
            </a:solidFill>
          </a:ln>
        </p:spPr>
        <p:txBody>
          <a:bodyPr wrap="square" lIns="0" tIns="0" rIns="0" bIns="0" rtlCol="0"/>
          <a:lstStyle/>
          <a:p>
            <a:endParaRPr sz="1350"/>
          </a:p>
        </p:txBody>
      </p:sp>
      <p:sp>
        <p:nvSpPr>
          <p:cNvPr id="152" name="object 152"/>
          <p:cNvSpPr/>
          <p:nvPr/>
        </p:nvSpPr>
        <p:spPr>
          <a:xfrm>
            <a:off x="6325116" y="2476834"/>
            <a:ext cx="32861" cy="0"/>
          </a:xfrm>
          <a:custGeom>
            <a:avLst/>
            <a:gdLst/>
            <a:ahLst/>
            <a:cxnLst/>
            <a:rect l="l" t="t" r="r" b="b"/>
            <a:pathLst>
              <a:path w="43815">
                <a:moveTo>
                  <a:pt x="0" y="0"/>
                </a:moveTo>
                <a:lnTo>
                  <a:pt x="43424" y="0"/>
                </a:lnTo>
              </a:path>
            </a:pathLst>
          </a:custGeom>
          <a:ln w="24006">
            <a:solidFill>
              <a:srgbClr val="808080"/>
            </a:solidFill>
          </a:ln>
        </p:spPr>
        <p:txBody>
          <a:bodyPr wrap="square" lIns="0" tIns="0" rIns="0" bIns="0" rtlCol="0"/>
          <a:lstStyle/>
          <a:p>
            <a:endParaRPr sz="1350"/>
          </a:p>
        </p:txBody>
      </p:sp>
      <p:sp>
        <p:nvSpPr>
          <p:cNvPr id="153" name="object 153"/>
          <p:cNvSpPr/>
          <p:nvPr/>
        </p:nvSpPr>
        <p:spPr>
          <a:xfrm>
            <a:off x="6389984" y="2476834"/>
            <a:ext cx="32385" cy="0"/>
          </a:xfrm>
          <a:custGeom>
            <a:avLst/>
            <a:gdLst/>
            <a:ahLst/>
            <a:cxnLst/>
            <a:rect l="l" t="t" r="r" b="b"/>
            <a:pathLst>
              <a:path w="43179">
                <a:moveTo>
                  <a:pt x="0" y="0"/>
                </a:moveTo>
                <a:lnTo>
                  <a:pt x="42886" y="0"/>
                </a:lnTo>
              </a:path>
            </a:pathLst>
          </a:custGeom>
          <a:ln w="24006">
            <a:solidFill>
              <a:srgbClr val="808080"/>
            </a:solidFill>
          </a:ln>
        </p:spPr>
        <p:txBody>
          <a:bodyPr wrap="square" lIns="0" tIns="0" rIns="0" bIns="0" rtlCol="0"/>
          <a:lstStyle/>
          <a:p>
            <a:endParaRPr sz="1350"/>
          </a:p>
        </p:txBody>
      </p:sp>
      <p:sp>
        <p:nvSpPr>
          <p:cNvPr id="154" name="object 154"/>
          <p:cNvSpPr/>
          <p:nvPr/>
        </p:nvSpPr>
        <p:spPr>
          <a:xfrm>
            <a:off x="6454447" y="2476834"/>
            <a:ext cx="32385" cy="0"/>
          </a:xfrm>
          <a:custGeom>
            <a:avLst/>
            <a:gdLst/>
            <a:ahLst/>
            <a:cxnLst/>
            <a:rect l="l" t="t" r="r" b="b"/>
            <a:pathLst>
              <a:path w="43179">
                <a:moveTo>
                  <a:pt x="0" y="0"/>
                </a:moveTo>
                <a:lnTo>
                  <a:pt x="42886" y="0"/>
                </a:lnTo>
              </a:path>
            </a:pathLst>
          </a:custGeom>
          <a:ln w="24006">
            <a:solidFill>
              <a:srgbClr val="808080"/>
            </a:solidFill>
          </a:ln>
        </p:spPr>
        <p:txBody>
          <a:bodyPr wrap="square" lIns="0" tIns="0" rIns="0" bIns="0" rtlCol="0"/>
          <a:lstStyle/>
          <a:p>
            <a:endParaRPr sz="1350"/>
          </a:p>
        </p:txBody>
      </p:sp>
      <p:sp>
        <p:nvSpPr>
          <p:cNvPr id="155" name="object 155"/>
          <p:cNvSpPr/>
          <p:nvPr/>
        </p:nvSpPr>
        <p:spPr>
          <a:xfrm>
            <a:off x="6518911" y="2476834"/>
            <a:ext cx="32385" cy="0"/>
          </a:xfrm>
          <a:custGeom>
            <a:avLst/>
            <a:gdLst/>
            <a:ahLst/>
            <a:cxnLst/>
            <a:rect l="l" t="t" r="r" b="b"/>
            <a:pathLst>
              <a:path w="43179">
                <a:moveTo>
                  <a:pt x="0" y="0"/>
                </a:moveTo>
                <a:lnTo>
                  <a:pt x="42886" y="0"/>
                </a:lnTo>
              </a:path>
            </a:pathLst>
          </a:custGeom>
          <a:ln w="24006">
            <a:solidFill>
              <a:srgbClr val="808080"/>
            </a:solidFill>
          </a:ln>
        </p:spPr>
        <p:txBody>
          <a:bodyPr wrap="square" lIns="0" tIns="0" rIns="0" bIns="0" rtlCol="0"/>
          <a:lstStyle/>
          <a:p>
            <a:endParaRPr sz="1350"/>
          </a:p>
        </p:txBody>
      </p:sp>
      <p:sp>
        <p:nvSpPr>
          <p:cNvPr id="156" name="object 156"/>
          <p:cNvSpPr/>
          <p:nvPr/>
        </p:nvSpPr>
        <p:spPr>
          <a:xfrm>
            <a:off x="6583375" y="2476834"/>
            <a:ext cx="32385" cy="0"/>
          </a:xfrm>
          <a:custGeom>
            <a:avLst/>
            <a:gdLst/>
            <a:ahLst/>
            <a:cxnLst/>
            <a:rect l="l" t="t" r="r" b="b"/>
            <a:pathLst>
              <a:path w="43179">
                <a:moveTo>
                  <a:pt x="0" y="0"/>
                </a:moveTo>
                <a:lnTo>
                  <a:pt x="42886" y="0"/>
                </a:lnTo>
              </a:path>
            </a:pathLst>
          </a:custGeom>
          <a:ln w="24006">
            <a:solidFill>
              <a:srgbClr val="808080"/>
            </a:solidFill>
          </a:ln>
        </p:spPr>
        <p:txBody>
          <a:bodyPr wrap="square" lIns="0" tIns="0" rIns="0" bIns="0" rtlCol="0"/>
          <a:lstStyle/>
          <a:p>
            <a:endParaRPr sz="1350"/>
          </a:p>
        </p:txBody>
      </p:sp>
      <p:sp>
        <p:nvSpPr>
          <p:cNvPr id="157" name="object 157"/>
          <p:cNvSpPr/>
          <p:nvPr/>
        </p:nvSpPr>
        <p:spPr>
          <a:xfrm>
            <a:off x="6647838" y="2476834"/>
            <a:ext cx="32385" cy="0"/>
          </a:xfrm>
          <a:custGeom>
            <a:avLst/>
            <a:gdLst/>
            <a:ahLst/>
            <a:cxnLst/>
            <a:rect l="l" t="t" r="r" b="b"/>
            <a:pathLst>
              <a:path w="43179">
                <a:moveTo>
                  <a:pt x="0" y="0"/>
                </a:moveTo>
                <a:lnTo>
                  <a:pt x="42886" y="0"/>
                </a:lnTo>
              </a:path>
            </a:pathLst>
          </a:custGeom>
          <a:ln w="24006">
            <a:solidFill>
              <a:srgbClr val="808080"/>
            </a:solidFill>
          </a:ln>
        </p:spPr>
        <p:txBody>
          <a:bodyPr wrap="square" lIns="0" tIns="0" rIns="0" bIns="0" rtlCol="0"/>
          <a:lstStyle/>
          <a:p>
            <a:endParaRPr sz="1350"/>
          </a:p>
        </p:txBody>
      </p:sp>
      <p:sp>
        <p:nvSpPr>
          <p:cNvPr id="158" name="object 158"/>
          <p:cNvSpPr/>
          <p:nvPr/>
        </p:nvSpPr>
        <p:spPr>
          <a:xfrm>
            <a:off x="6712301" y="2476834"/>
            <a:ext cx="32385" cy="0"/>
          </a:xfrm>
          <a:custGeom>
            <a:avLst/>
            <a:gdLst/>
            <a:ahLst/>
            <a:cxnLst/>
            <a:rect l="l" t="t" r="r" b="b"/>
            <a:pathLst>
              <a:path w="43179">
                <a:moveTo>
                  <a:pt x="0" y="0"/>
                </a:moveTo>
                <a:lnTo>
                  <a:pt x="42886" y="0"/>
                </a:lnTo>
              </a:path>
            </a:pathLst>
          </a:custGeom>
          <a:ln w="24006">
            <a:solidFill>
              <a:srgbClr val="808080"/>
            </a:solidFill>
          </a:ln>
        </p:spPr>
        <p:txBody>
          <a:bodyPr wrap="square" lIns="0" tIns="0" rIns="0" bIns="0" rtlCol="0"/>
          <a:lstStyle/>
          <a:p>
            <a:endParaRPr sz="1350"/>
          </a:p>
        </p:txBody>
      </p:sp>
      <p:sp>
        <p:nvSpPr>
          <p:cNvPr id="159" name="object 159"/>
          <p:cNvSpPr/>
          <p:nvPr/>
        </p:nvSpPr>
        <p:spPr>
          <a:xfrm>
            <a:off x="6776766" y="2476834"/>
            <a:ext cx="32385" cy="0"/>
          </a:xfrm>
          <a:custGeom>
            <a:avLst/>
            <a:gdLst/>
            <a:ahLst/>
            <a:cxnLst/>
            <a:rect l="l" t="t" r="r" b="b"/>
            <a:pathLst>
              <a:path w="43179">
                <a:moveTo>
                  <a:pt x="0" y="0"/>
                </a:moveTo>
                <a:lnTo>
                  <a:pt x="42886" y="0"/>
                </a:lnTo>
              </a:path>
            </a:pathLst>
          </a:custGeom>
          <a:ln w="24006">
            <a:solidFill>
              <a:srgbClr val="808080"/>
            </a:solidFill>
          </a:ln>
        </p:spPr>
        <p:txBody>
          <a:bodyPr wrap="square" lIns="0" tIns="0" rIns="0" bIns="0" rtlCol="0"/>
          <a:lstStyle/>
          <a:p>
            <a:endParaRPr sz="1350"/>
          </a:p>
        </p:txBody>
      </p:sp>
      <p:sp>
        <p:nvSpPr>
          <p:cNvPr id="160" name="object 160"/>
          <p:cNvSpPr/>
          <p:nvPr/>
        </p:nvSpPr>
        <p:spPr>
          <a:xfrm>
            <a:off x="6841229" y="2476834"/>
            <a:ext cx="32385" cy="0"/>
          </a:xfrm>
          <a:custGeom>
            <a:avLst/>
            <a:gdLst/>
            <a:ahLst/>
            <a:cxnLst/>
            <a:rect l="l" t="t" r="r" b="b"/>
            <a:pathLst>
              <a:path w="43179">
                <a:moveTo>
                  <a:pt x="0" y="0"/>
                </a:moveTo>
                <a:lnTo>
                  <a:pt x="42886" y="0"/>
                </a:lnTo>
              </a:path>
            </a:pathLst>
          </a:custGeom>
          <a:ln w="24006">
            <a:solidFill>
              <a:srgbClr val="808080"/>
            </a:solidFill>
          </a:ln>
        </p:spPr>
        <p:txBody>
          <a:bodyPr wrap="square" lIns="0" tIns="0" rIns="0" bIns="0" rtlCol="0"/>
          <a:lstStyle/>
          <a:p>
            <a:endParaRPr sz="1350"/>
          </a:p>
        </p:txBody>
      </p:sp>
      <p:sp>
        <p:nvSpPr>
          <p:cNvPr id="161" name="object 161"/>
          <p:cNvSpPr/>
          <p:nvPr/>
        </p:nvSpPr>
        <p:spPr>
          <a:xfrm>
            <a:off x="6905693" y="2476834"/>
            <a:ext cx="32385" cy="0"/>
          </a:xfrm>
          <a:custGeom>
            <a:avLst/>
            <a:gdLst/>
            <a:ahLst/>
            <a:cxnLst/>
            <a:rect l="l" t="t" r="r" b="b"/>
            <a:pathLst>
              <a:path w="43179">
                <a:moveTo>
                  <a:pt x="0" y="0"/>
                </a:moveTo>
                <a:lnTo>
                  <a:pt x="42886" y="0"/>
                </a:lnTo>
              </a:path>
            </a:pathLst>
          </a:custGeom>
          <a:ln w="24006">
            <a:solidFill>
              <a:srgbClr val="808080"/>
            </a:solidFill>
          </a:ln>
        </p:spPr>
        <p:txBody>
          <a:bodyPr wrap="square" lIns="0" tIns="0" rIns="0" bIns="0" rtlCol="0"/>
          <a:lstStyle/>
          <a:p>
            <a:endParaRPr sz="1350"/>
          </a:p>
        </p:txBody>
      </p:sp>
      <p:sp>
        <p:nvSpPr>
          <p:cNvPr id="162" name="object 162"/>
          <p:cNvSpPr/>
          <p:nvPr/>
        </p:nvSpPr>
        <p:spPr>
          <a:xfrm>
            <a:off x="6970157" y="2476834"/>
            <a:ext cx="32385" cy="0"/>
          </a:xfrm>
          <a:custGeom>
            <a:avLst/>
            <a:gdLst/>
            <a:ahLst/>
            <a:cxnLst/>
            <a:rect l="l" t="t" r="r" b="b"/>
            <a:pathLst>
              <a:path w="43179">
                <a:moveTo>
                  <a:pt x="0" y="0"/>
                </a:moveTo>
                <a:lnTo>
                  <a:pt x="42886" y="0"/>
                </a:lnTo>
              </a:path>
            </a:pathLst>
          </a:custGeom>
          <a:ln w="24006">
            <a:solidFill>
              <a:srgbClr val="808080"/>
            </a:solidFill>
          </a:ln>
        </p:spPr>
        <p:txBody>
          <a:bodyPr wrap="square" lIns="0" tIns="0" rIns="0" bIns="0" rtlCol="0"/>
          <a:lstStyle/>
          <a:p>
            <a:endParaRPr sz="1350"/>
          </a:p>
        </p:txBody>
      </p:sp>
      <p:sp>
        <p:nvSpPr>
          <p:cNvPr id="163" name="object 163"/>
          <p:cNvSpPr/>
          <p:nvPr/>
        </p:nvSpPr>
        <p:spPr>
          <a:xfrm>
            <a:off x="7034621" y="2476834"/>
            <a:ext cx="32385" cy="0"/>
          </a:xfrm>
          <a:custGeom>
            <a:avLst/>
            <a:gdLst/>
            <a:ahLst/>
            <a:cxnLst/>
            <a:rect l="l" t="t" r="r" b="b"/>
            <a:pathLst>
              <a:path w="43179">
                <a:moveTo>
                  <a:pt x="0" y="0"/>
                </a:moveTo>
                <a:lnTo>
                  <a:pt x="42886" y="0"/>
                </a:lnTo>
              </a:path>
            </a:pathLst>
          </a:custGeom>
          <a:ln w="24006">
            <a:solidFill>
              <a:srgbClr val="808080"/>
            </a:solidFill>
          </a:ln>
        </p:spPr>
        <p:txBody>
          <a:bodyPr wrap="square" lIns="0" tIns="0" rIns="0" bIns="0" rtlCol="0"/>
          <a:lstStyle/>
          <a:p>
            <a:endParaRPr sz="1350"/>
          </a:p>
        </p:txBody>
      </p:sp>
      <p:sp>
        <p:nvSpPr>
          <p:cNvPr id="164" name="object 164"/>
          <p:cNvSpPr/>
          <p:nvPr/>
        </p:nvSpPr>
        <p:spPr>
          <a:xfrm>
            <a:off x="7099084" y="2476834"/>
            <a:ext cx="32385" cy="0"/>
          </a:xfrm>
          <a:custGeom>
            <a:avLst/>
            <a:gdLst/>
            <a:ahLst/>
            <a:cxnLst/>
            <a:rect l="l" t="t" r="r" b="b"/>
            <a:pathLst>
              <a:path w="43179">
                <a:moveTo>
                  <a:pt x="0" y="0"/>
                </a:moveTo>
                <a:lnTo>
                  <a:pt x="42886" y="0"/>
                </a:lnTo>
              </a:path>
            </a:pathLst>
          </a:custGeom>
          <a:ln w="24006">
            <a:solidFill>
              <a:srgbClr val="808080"/>
            </a:solidFill>
          </a:ln>
        </p:spPr>
        <p:txBody>
          <a:bodyPr wrap="square" lIns="0" tIns="0" rIns="0" bIns="0" rtlCol="0"/>
          <a:lstStyle/>
          <a:p>
            <a:endParaRPr sz="1350"/>
          </a:p>
        </p:txBody>
      </p:sp>
      <p:sp>
        <p:nvSpPr>
          <p:cNvPr id="165" name="object 165"/>
          <p:cNvSpPr/>
          <p:nvPr/>
        </p:nvSpPr>
        <p:spPr>
          <a:xfrm>
            <a:off x="7163547" y="2476834"/>
            <a:ext cx="32385" cy="0"/>
          </a:xfrm>
          <a:custGeom>
            <a:avLst/>
            <a:gdLst/>
            <a:ahLst/>
            <a:cxnLst/>
            <a:rect l="l" t="t" r="r" b="b"/>
            <a:pathLst>
              <a:path w="43179">
                <a:moveTo>
                  <a:pt x="0" y="0"/>
                </a:moveTo>
                <a:lnTo>
                  <a:pt x="42886" y="0"/>
                </a:lnTo>
              </a:path>
            </a:pathLst>
          </a:custGeom>
          <a:ln w="24006">
            <a:solidFill>
              <a:srgbClr val="808080"/>
            </a:solidFill>
          </a:ln>
        </p:spPr>
        <p:txBody>
          <a:bodyPr wrap="square" lIns="0" tIns="0" rIns="0" bIns="0" rtlCol="0"/>
          <a:lstStyle/>
          <a:p>
            <a:endParaRPr sz="1350"/>
          </a:p>
        </p:txBody>
      </p:sp>
      <p:sp>
        <p:nvSpPr>
          <p:cNvPr id="166" name="object 166"/>
          <p:cNvSpPr/>
          <p:nvPr/>
        </p:nvSpPr>
        <p:spPr>
          <a:xfrm>
            <a:off x="7228011" y="2476834"/>
            <a:ext cx="32385" cy="0"/>
          </a:xfrm>
          <a:custGeom>
            <a:avLst/>
            <a:gdLst/>
            <a:ahLst/>
            <a:cxnLst/>
            <a:rect l="l" t="t" r="r" b="b"/>
            <a:pathLst>
              <a:path w="43179">
                <a:moveTo>
                  <a:pt x="0" y="0"/>
                </a:moveTo>
                <a:lnTo>
                  <a:pt x="42886" y="0"/>
                </a:lnTo>
              </a:path>
            </a:pathLst>
          </a:custGeom>
          <a:ln w="24006">
            <a:solidFill>
              <a:srgbClr val="808080"/>
            </a:solidFill>
          </a:ln>
        </p:spPr>
        <p:txBody>
          <a:bodyPr wrap="square" lIns="0" tIns="0" rIns="0" bIns="0" rtlCol="0"/>
          <a:lstStyle/>
          <a:p>
            <a:endParaRPr sz="1350"/>
          </a:p>
        </p:txBody>
      </p:sp>
      <p:sp>
        <p:nvSpPr>
          <p:cNvPr id="167" name="object 167"/>
          <p:cNvSpPr/>
          <p:nvPr/>
        </p:nvSpPr>
        <p:spPr>
          <a:xfrm>
            <a:off x="7292475" y="2476835"/>
            <a:ext cx="32385" cy="0"/>
          </a:xfrm>
          <a:custGeom>
            <a:avLst/>
            <a:gdLst/>
            <a:ahLst/>
            <a:cxnLst/>
            <a:rect l="l" t="t" r="r" b="b"/>
            <a:pathLst>
              <a:path w="43179">
                <a:moveTo>
                  <a:pt x="0" y="0"/>
                </a:moveTo>
                <a:lnTo>
                  <a:pt x="42886" y="0"/>
                </a:lnTo>
              </a:path>
            </a:pathLst>
          </a:custGeom>
          <a:ln w="24006">
            <a:solidFill>
              <a:srgbClr val="808080"/>
            </a:solidFill>
          </a:ln>
        </p:spPr>
        <p:txBody>
          <a:bodyPr wrap="square" lIns="0" tIns="0" rIns="0" bIns="0" rtlCol="0"/>
          <a:lstStyle/>
          <a:p>
            <a:endParaRPr sz="1350"/>
          </a:p>
        </p:txBody>
      </p:sp>
      <p:sp>
        <p:nvSpPr>
          <p:cNvPr id="168" name="object 168"/>
          <p:cNvSpPr/>
          <p:nvPr/>
        </p:nvSpPr>
        <p:spPr>
          <a:xfrm>
            <a:off x="7356938" y="2476835"/>
            <a:ext cx="32385" cy="0"/>
          </a:xfrm>
          <a:custGeom>
            <a:avLst/>
            <a:gdLst/>
            <a:ahLst/>
            <a:cxnLst/>
            <a:rect l="l" t="t" r="r" b="b"/>
            <a:pathLst>
              <a:path w="43179">
                <a:moveTo>
                  <a:pt x="0" y="0"/>
                </a:moveTo>
                <a:lnTo>
                  <a:pt x="42886" y="0"/>
                </a:lnTo>
              </a:path>
            </a:pathLst>
          </a:custGeom>
          <a:ln w="24006">
            <a:solidFill>
              <a:srgbClr val="808080"/>
            </a:solidFill>
          </a:ln>
        </p:spPr>
        <p:txBody>
          <a:bodyPr wrap="square" lIns="0" tIns="0" rIns="0" bIns="0" rtlCol="0"/>
          <a:lstStyle/>
          <a:p>
            <a:endParaRPr sz="1350"/>
          </a:p>
        </p:txBody>
      </p:sp>
      <p:sp>
        <p:nvSpPr>
          <p:cNvPr id="169" name="object 169"/>
          <p:cNvSpPr/>
          <p:nvPr/>
        </p:nvSpPr>
        <p:spPr>
          <a:xfrm>
            <a:off x="7421402" y="2476835"/>
            <a:ext cx="8096" cy="0"/>
          </a:xfrm>
          <a:custGeom>
            <a:avLst/>
            <a:gdLst/>
            <a:ahLst/>
            <a:cxnLst/>
            <a:rect l="l" t="t" r="r" b="b"/>
            <a:pathLst>
              <a:path w="10795">
                <a:moveTo>
                  <a:pt x="5383" y="-12003"/>
                </a:moveTo>
                <a:lnTo>
                  <a:pt x="5383" y="12003"/>
                </a:lnTo>
              </a:path>
            </a:pathLst>
          </a:custGeom>
          <a:ln w="10766">
            <a:solidFill>
              <a:srgbClr val="808080"/>
            </a:solidFill>
          </a:ln>
        </p:spPr>
        <p:txBody>
          <a:bodyPr wrap="square" lIns="0" tIns="0" rIns="0" bIns="0" rtlCol="0"/>
          <a:lstStyle/>
          <a:p>
            <a:endParaRPr sz="1350"/>
          </a:p>
        </p:txBody>
      </p:sp>
      <p:sp>
        <p:nvSpPr>
          <p:cNvPr id="170" name="object 170"/>
          <p:cNvSpPr/>
          <p:nvPr/>
        </p:nvSpPr>
        <p:spPr>
          <a:xfrm>
            <a:off x="1746971" y="3560757"/>
            <a:ext cx="32385" cy="0"/>
          </a:xfrm>
          <a:custGeom>
            <a:avLst/>
            <a:gdLst/>
            <a:ahLst/>
            <a:cxnLst/>
            <a:rect l="l" t="t" r="r" b="b"/>
            <a:pathLst>
              <a:path w="43180">
                <a:moveTo>
                  <a:pt x="0" y="0"/>
                </a:moveTo>
                <a:lnTo>
                  <a:pt x="42975" y="0"/>
                </a:lnTo>
              </a:path>
            </a:pathLst>
          </a:custGeom>
          <a:ln w="24006">
            <a:solidFill>
              <a:srgbClr val="808080"/>
            </a:solidFill>
          </a:ln>
        </p:spPr>
        <p:txBody>
          <a:bodyPr wrap="square" lIns="0" tIns="0" rIns="0" bIns="0" rtlCol="0"/>
          <a:lstStyle/>
          <a:p>
            <a:endParaRPr sz="1350"/>
          </a:p>
        </p:txBody>
      </p:sp>
      <p:sp>
        <p:nvSpPr>
          <p:cNvPr id="171" name="object 171"/>
          <p:cNvSpPr/>
          <p:nvPr/>
        </p:nvSpPr>
        <p:spPr>
          <a:xfrm>
            <a:off x="1811435" y="3560757"/>
            <a:ext cx="32385" cy="0"/>
          </a:xfrm>
          <a:custGeom>
            <a:avLst/>
            <a:gdLst/>
            <a:ahLst/>
            <a:cxnLst/>
            <a:rect l="l" t="t" r="r" b="b"/>
            <a:pathLst>
              <a:path w="43180">
                <a:moveTo>
                  <a:pt x="0" y="0"/>
                </a:moveTo>
                <a:lnTo>
                  <a:pt x="42975" y="0"/>
                </a:lnTo>
              </a:path>
            </a:pathLst>
          </a:custGeom>
          <a:ln w="24006">
            <a:solidFill>
              <a:srgbClr val="808080"/>
            </a:solidFill>
          </a:ln>
        </p:spPr>
        <p:txBody>
          <a:bodyPr wrap="square" lIns="0" tIns="0" rIns="0" bIns="0" rtlCol="0"/>
          <a:lstStyle/>
          <a:p>
            <a:endParaRPr sz="1350"/>
          </a:p>
        </p:txBody>
      </p:sp>
      <p:sp>
        <p:nvSpPr>
          <p:cNvPr id="172" name="object 172"/>
          <p:cNvSpPr/>
          <p:nvPr/>
        </p:nvSpPr>
        <p:spPr>
          <a:xfrm>
            <a:off x="1875898" y="3560757"/>
            <a:ext cx="32385" cy="0"/>
          </a:xfrm>
          <a:custGeom>
            <a:avLst/>
            <a:gdLst/>
            <a:ahLst/>
            <a:cxnLst/>
            <a:rect l="l" t="t" r="r" b="b"/>
            <a:pathLst>
              <a:path w="43180">
                <a:moveTo>
                  <a:pt x="0" y="0"/>
                </a:moveTo>
                <a:lnTo>
                  <a:pt x="42975" y="0"/>
                </a:lnTo>
              </a:path>
            </a:pathLst>
          </a:custGeom>
          <a:ln w="24006">
            <a:solidFill>
              <a:srgbClr val="808080"/>
            </a:solidFill>
          </a:ln>
        </p:spPr>
        <p:txBody>
          <a:bodyPr wrap="square" lIns="0" tIns="0" rIns="0" bIns="0" rtlCol="0"/>
          <a:lstStyle/>
          <a:p>
            <a:endParaRPr sz="1350"/>
          </a:p>
        </p:txBody>
      </p:sp>
      <p:sp>
        <p:nvSpPr>
          <p:cNvPr id="173" name="object 173"/>
          <p:cNvSpPr/>
          <p:nvPr/>
        </p:nvSpPr>
        <p:spPr>
          <a:xfrm>
            <a:off x="1940362" y="3560757"/>
            <a:ext cx="32385" cy="0"/>
          </a:xfrm>
          <a:custGeom>
            <a:avLst/>
            <a:gdLst/>
            <a:ahLst/>
            <a:cxnLst/>
            <a:rect l="l" t="t" r="r" b="b"/>
            <a:pathLst>
              <a:path w="43180">
                <a:moveTo>
                  <a:pt x="0" y="0"/>
                </a:moveTo>
                <a:lnTo>
                  <a:pt x="42975" y="0"/>
                </a:lnTo>
              </a:path>
            </a:pathLst>
          </a:custGeom>
          <a:ln w="24006">
            <a:solidFill>
              <a:srgbClr val="808080"/>
            </a:solidFill>
          </a:ln>
        </p:spPr>
        <p:txBody>
          <a:bodyPr wrap="square" lIns="0" tIns="0" rIns="0" bIns="0" rtlCol="0"/>
          <a:lstStyle/>
          <a:p>
            <a:endParaRPr sz="1350"/>
          </a:p>
        </p:txBody>
      </p:sp>
      <p:sp>
        <p:nvSpPr>
          <p:cNvPr id="174" name="object 174"/>
          <p:cNvSpPr/>
          <p:nvPr/>
        </p:nvSpPr>
        <p:spPr>
          <a:xfrm>
            <a:off x="2005148" y="3560757"/>
            <a:ext cx="32385" cy="0"/>
          </a:xfrm>
          <a:custGeom>
            <a:avLst/>
            <a:gdLst/>
            <a:ahLst/>
            <a:cxnLst/>
            <a:rect l="l" t="t" r="r" b="b"/>
            <a:pathLst>
              <a:path w="43180">
                <a:moveTo>
                  <a:pt x="0" y="0"/>
                </a:moveTo>
                <a:lnTo>
                  <a:pt x="42975" y="0"/>
                </a:lnTo>
              </a:path>
            </a:pathLst>
          </a:custGeom>
          <a:ln w="24006">
            <a:solidFill>
              <a:srgbClr val="808080"/>
            </a:solidFill>
          </a:ln>
        </p:spPr>
        <p:txBody>
          <a:bodyPr wrap="square" lIns="0" tIns="0" rIns="0" bIns="0" rtlCol="0"/>
          <a:lstStyle/>
          <a:p>
            <a:endParaRPr sz="1350"/>
          </a:p>
        </p:txBody>
      </p:sp>
      <p:sp>
        <p:nvSpPr>
          <p:cNvPr id="175" name="object 175"/>
          <p:cNvSpPr/>
          <p:nvPr/>
        </p:nvSpPr>
        <p:spPr>
          <a:xfrm>
            <a:off x="2069612" y="3560757"/>
            <a:ext cx="32385" cy="0"/>
          </a:xfrm>
          <a:custGeom>
            <a:avLst/>
            <a:gdLst/>
            <a:ahLst/>
            <a:cxnLst/>
            <a:rect l="l" t="t" r="r" b="b"/>
            <a:pathLst>
              <a:path w="43180">
                <a:moveTo>
                  <a:pt x="0" y="0"/>
                </a:moveTo>
                <a:lnTo>
                  <a:pt x="42975" y="0"/>
                </a:lnTo>
              </a:path>
            </a:pathLst>
          </a:custGeom>
          <a:ln w="24006">
            <a:solidFill>
              <a:srgbClr val="808080"/>
            </a:solidFill>
          </a:ln>
        </p:spPr>
        <p:txBody>
          <a:bodyPr wrap="square" lIns="0" tIns="0" rIns="0" bIns="0" rtlCol="0"/>
          <a:lstStyle/>
          <a:p>
            <a:endParaRPr sz="1350"/>
          </a:p>
        </p:txBody>
      </p:sp>
      <p:sp>
        <p:nvSpPr>
          <p:cNvPr id="176" name="object 176"/>
          <p:cNvSpPr/>
          <p:nvPr/>
        </p:nvSpPr>
        <p:spPr>
          <a:xfrm>
            <a:off x="2134076" y="3560757"/>
            <a:ext cx="32385" cy="0"/>
          </a:xfrm>
          <a:custGeom>
            <a:avLst/>
            <a:gdLst/>
            <a:ahLst/>
            <a:cxnLst/>
            <a:rect l="l" t="t" r="r" b="b"/>
            <a:pathLst>
              <a:path w="43180">
                <a:moveTo>
                  <a:pt x="0" y="0"/>
                </a:moveTo>
                <a:lnTo>
                  <a:pt x="42975" y="0"/>
                </a:lnTo>
              </a:path>
            </a:pathLst>
          </a:custGeom>
          <a:ln w="24006">
            <a:solidFill>
              <a:srgbClr val="808080"/>
            </a:solidFill>
          </a:ln>
        </p:spPr>
        <p:txBody>
          <a:bodyPr wrap="square" lIns="0" tIns="0" rIns="0" bIns="0" rtlCol="0"/>
          <a:lstStyle/>
          <a:p>
            <a:endParaRPr sz="1350"/>
          </a:p>
        </p:txBody>
      </p:sp>
      <p:sp>
        <p:nvSpPr>
          <p:cNvPr id="177" name="object 177"/>
          <p:cNvSpPr/>
          <p:nvPr/>
        </p:nvSpPr>
        <p:spPr>
          <a:xfrm>
            <a:off x="2198540" y="3560757"/>
            <a:ext cx="32385" cy="0"/>
          </a:xfrm>
          <a:custGeom>
            <a:avLst/>
            <a:gdLst/>
            <a:ahLst/>
            <a:cxnLst/>
            <a:rect l="l" t="t" r="r" b="b"/>
            <a:pathLst>
              <a:path w="43180">
                <a:moveTo>
                  <a:pt x="0" y="0"/>
                </a:moveTo>
                <a:lnTo>
                  <a:pt x="42975" y="0"/>
                </a:lnTo>
              </a:path>
            </a:pathLst>
          </a:custGeom>
          <a:ln w="24006">
            <a:solidFill>
              <a:srgbClr val="808080"/>
            </a:solidFill>
          </a:ln>
        </p:spPr>
        <p:txBody>
          <a:bodyPr wrap="square" lIns="0" tIns="0" rIns="0" bIns="0" rtlCol="0"/>
          <a:lstStyle/>
          <a:p>
            <a:endParaRPr sz="1350"/>
          </a:p>
        </p:txBody>
      </p:sp>
      <p:sp>
        <p:nvSpPr>
          <p:cNvPr id="178" name="object 178"/>
          <p:cNvSpPr/>
          <p:nvPr/>
        </p:nvSpPr>
        <p:spPr>
          <a:xfrm>
            <a:off x="2263004" y="3560757"/>
            <a:ext cx="32385" cy="0"/>
          </a:xfrm>
          <a:custGeom>
            <a:avLst/>
            <a:gdLst/>
            <a:ahLst/>
            <a:cxnLst/>
            <a:rect l="l" t="t" r="r" b="b"/>
            <a:pathLst>
              <a:path w="43180">
                <a:moveTo>
                  <a:pt x="0" y="0"/>
                </a:moveTo>
                <a:lnTo>
                  <a:pt x="42975" y="0"/>
                </a:lnTo>
              </a:path>
            </a:pathLst>
          </a:custGeom>
          <a:ln w="24006">
            <a:solidFill>
              <a:srgbClr val="808080"/>
            </a:solidFill>
          </a:ln>
        </p:spPr>
        <p:txBody>
          <a:bodyPr wrap="square" lIns="0" tIns="0" rIns="0" bIns="0" rtlCol="0"/>
          <a:lstStyle/>
          <a:p>
            <a:endParaRPr sz="1350"/>
          </a:p>
        </p:txBody>
      </p:sp>
      <p:sp>
        <p:nvSpPr>
          <p:cNvPr id="179" name="object 179"/>
          <p:cNvSpPr/>
          <p:nvPr/>
        </p:nvSpPr>
        <p:spPr>
          <a:xfrm>
            <a:off x="2327467" y="3560757"/>
            <a:ext cx="32385" cy="0"/>
          </a:xfrm>
          <a:custGeom>
            <a:avLst/>
            <a:gdLst/>
            <a:ahLst/>
            <a:cxnLst/>
            <a:rect l="l" t="t" r="r" b="b"/>
            <a:pathLst>
              <a:path w="43180">
                <a:moveTo>
                  <a:pt x="0" y="0"/>
                </a:moveTo>
                <a:lnTo>
                  <a:pt x="42975" y="0"/>
                </a:lnTo>
              </a:path>
            </a:pathLst>
          </a:custGeom>
          <a:ln w="24006">
            <a:solidFill>
              <a:srgbClr val="808080"/>
            </a:solidFill>
          </a:ln>
        </p:spPr>
        <p:txBody>
          <a:bodyPr wrap="square" lIns="0" tIns="0" rIns="0" bIns="0" rtlCol="0"/>
          <a:lstStyle/>
          <a:p>
            <a:endParaRPr sz="1350"/>
          </a:p>
        </p:txBody>
      </p:sp>
      <p:sp>
        <p:nvSpPr>
          <p:cNvPr id="180" name="object 180"/>
          <p:cNvSpPr/>
          <p:nvPr/>
        </p:nvSpPr>
        <p:spPr>
          <a:xfrm>
            <a:off x="2391931" y="3560757"/>
            <a:ext cx="32385" cy="0"/>
          </a:xfrm>
          <a:custGeom>
            <a:avLst/>
            <a:gdLst/>
            <a:ahLst/>
            <a:cxnLst/>
            <a:rect l="l" t="t" r="r" b="b"/>
            <a:pathLst>
              <a:path w="43180">
                <a:moveTo>
                  <a:pt x="0" y="0"/>
                </a:moveTo>
                <a:lnTo>
                  <a:pt x="42975" y="0"/>
                </a:lnTo>
              </a:path>
            </a:pathLst>
          </a:custGeom>
          <a:ln w="24006">
            <a:solidFill>
              <a:srgbClr val="808080"/>
            </a:solidFill>
          </a:ln>
        </p:spPr>
        <p:txBody>
          <a:bodyPr wrap="square" lIns="0" tIns="0" rIns="0" bIns="0" rtlCol="0"/>
          <a:lstStyle/>
          <a:p>
            <a:endParaRPr sz="1350"/>
          </a:p>
        </p:txBody>
      </p:sp>
      <p:sp>
        <p:nvSpPr>
          <p:cNvPr id="181" name="object 181"/>
          <p:cNvSpPr/>
          <p:nvPr/>
        </p:nvSpPr>
        <p:spPr>
          <a:xfrm>
            <a:off x="2456394" y="3560757"/>
            <a:ext cx="32385" cy="0"/>
          </a:xfrm>
          <a:custGeom>
            <a:avLst/>
            <a:gdLst/>
            <a:ahLst/>
            <a:cxnLst/>
            <a:rect l="l" t="t" r="r" b="b"/>
            <a:pathLst>
              <a:path w="43180">
                <a:moveTo>
                  <a:pt x="0" y="0"/>
                </a:moveTo>
                <a:lnTo>
                  <a:pt x="42975" y="0"/>
                </a:lnTo>
              </a:path>
            </a:pathLst>
          </a:custGeom>
          <a:ln w="24006">
            <a:solidFill>
              <a:srgbClr val="808080"/>
            </a:solidFill>
          </a:ln>
        </p:spPr>
        <p:txBody>
          <a:bodyPr wrap="square" lIns="0" tIns="0" rIns="0" bIns="0" rtlCol="0"/>
          <a:lstStyle/>
          <a:p>
            <a:endParaRPr sz="1350"/>
          </a:p>
        </p:txBody>
      </p:sp>
      <p:sp>
        <p:nvSpPr>
          <p:cNvPr id="182" name="object 182"/>
          <p:cNvSpPr/>
          <p:nvPr/>
        </p:nvSpPr>
        <p:spPr>
          <a:xfrm>
            <a:off x="2520858" y="3560757"/>
            <a:ext cx="32385" cy="0"/>
          </a:xfrm>
          <a:custGeom>
            <a:avLst/>
            <a:gdLst/>
            <a:ahLst/>
            <a:cxnLst/>
            <a:rect l="l" t="t" r="r" b="b"/>
            <a:pathLst>
              <a:path w="43180">
                <a:moveTo>
                  <a:pt x="0" y="0"/>
                </a:moveTo>
                <a:lnTo>
                  <a:pt x="42975" y="0"/>
                </a:lnTo>
              </a:path>
            </a:pathLst>
          </a:custGeom>
          <a:ln w="24006">
            <a:solidFill>
              <a:srgbClr val="808080"/>
            </a:solidFill>
          </a:ln>
        </p:spPr>
        <p:txBody>
          <a:bodyPr wrap="square" lIns="0" tIns="0" rIns="0" bIns="0" rtlCol="0"/>
          <a:lstStyle/>
          <a:p>
            <a:endParaRPr sz="1350"/>
          </a:p>
        </p:txBody>
      </p:sp>
      <p:sp>
        <p:nvSpPr>
          <p:cNvPr id="183" name="object 183"/>
          <p:cNvSpPr/>
          <p:nvPr/>
        </p:nvSpPr>
        <p:spPr>
          <a:xfrm>
            <a:off x="2585321" y="3560757"/>
            <a:ext cx="32385" cy="0"/>
          </a:xfrm>
          <a:custGeom>
            <a:avLst/>
            <a:gdLst/>
            <a:ahLst/>
            <a:cxnLst/>
            <a:rect l="l" t="t" r="r" b="b"/>
            <a:pathLst>
              <a:path w="43180">
                <a:moveTo>
                  <a:pt x="0" y="0"/>
                </a:moveTo>
                <a:lnTo>
                  <a:pt x="42975" y="0"/>
                </a:lnTo>
              </a:path>
            </a:pathLst>
          </a:custGeom>
          <a:ln w="24006">
            <a:solidFill>
              <a:srgbClr val="808080"/>
            </a:solidFill>
          </a:ln>
        </p:spPr>
        <p:txBody>
          <a:bodyPr wrap="square" lIns="0" tIns="0" rIns="0" bIns="0" rtlCol="0"/>
          <a:lstStyle/>
          <a:p>
            <a:endParaRPr sz="1350"/>
          </a:p>
        </p:txBody>
      </p:sp>
      <p:sp>
        <p:nvSpPr>
          <p:cNvPr id="184" name="object 184"/>
          <p:cNvSpPr/>
          <p:nvPr/>
        </p:nvSpPr>
        <p:spPr>
          <a:xfrm>
            <a:off x="2649785" y="3560757"/>
            <a:ext cx="32385" cy="0"/>
          </a:xfrm>
          <a:custGeom>
            <a:avLst/>
            <a:gdLst/>
            <a:ahLst/>
            <a:cxnLst/>
            <a:rect l="l" t="t" r="r" b="b"/>
            <a:pathLst>
              <a:path w="43180">
                <a:moveTo>
                  <a:pt x="0" y="0"/>
                </a:moveTo>
                <a:lnTo>
                  <a:pt x="42975" y="0"/>
                </a:lnTo>
              </a:path>
            </a:pathLst>
          </a:custGeom>
          <a:ln w="24006">
            <a:solidFill>
              <a:srgbClr val="808080"/>
            </a:solidFill>
          </a:ln>
        </p:spPr>
        <p:txBody>
          <a:bodyPr wrap="square" lIns="0" tIns="0" rIns="0" bIns="0" rtlCol="0"/>
          <a:lstStyle/>
          <a:p>
            <a:endParaRPr sz="1350"/>
          </a:p>
        </p:txBody>
      </p:sp>
      <p:sp>
        <p:nvSpPr>
          <p:cNvPr id="185" name="object 185"/>
          <p:cNvSpPr/>
          <p:nvPr/>
        </p:nvSpPr>
        <p:spPr>
          <a:xfrm>
            <a:off x="2714249" y="3560757"/>
            <a:ext cx="32385" cy="0"/>
          </a:xfrm>
          <a:custGeom>
            <a:avLst/>
            <a:gdLst/>
            <a:ahLst/>
            <a:cxnLst/>
            <a:rect l="l" t="t" r="r" b="b"/>
            <a:pathLst>
              <a:path w="43180">
                <a:moveTo>
                  <a:pt x="0" y="0"/>
                </a:moveTo>
                <a:lnTo>
                  <a:pt x="42975" y="0"/>
                </a:lnTo>
              </a:path>
            </a:pathLst>
          </a:custGeom>
          <a:ln w="24006">
            <a:solidFill>
              <a:srgbClr val="808080"/>
            </a:solidFill>
          </a:ln>
        </p:spPr>
        <p:txBody>
          <a:bodyPr wrap="square" lIns="0" tIns="0" rIns="0" bIns="0" rtlCol="0"/>
          <a:lstStyle/>
          <a:p>
            <a:endParaRPr sz="1350"/>
          </a:p>
        </p:txBody>
      </p:sp>
      <p:sp>
        <p:nvSpPr>
          <p:cNvPr id="186" name="object 186"/>
          <p:cNvSpPr/>
          <p:nvPr/>
        </p:nvSpPr>
        <p:spPr>
          <a:xfrm>
            <a:off x="2778713" y="3560757"/>
            <a:ext cx="32385" cy="0"/>
          </a:xfrm>
          <a:custGeom>
            <a:avLst/>
            <a:gdLst/>
            <a:ahLst/>
            <a:cxnLst/>
            <a:rect l="l" t="t" r="r" b="b"/>
            <a:pathLst>
              <a:path w="43180">
                <a:moveTo>
                  <a:pt x="0" y="0"/>
                </a:moveTo>
                <a:lnTo>
                  <a:pt x="42975" y="0"/>
                </a:lnTo>
              </a:path>
            </a:pathLst>
          </a:custGeom>
          <a:ln w="24006">
            <a:solidFill>
              <a:srgbClr val="808080"/>
            </a:solidFill>
          </a:ln>
        </p:spPr>
        <p:txBody>
          <a:bodyPr wrap="square" lIns="0" tIns="0" rIns="0" bIns="0" rtlCol="0"/>
          <a:lstStyle/>
          <a:p>
            <a:endParaRPr sz="1350"/>
          </a:p>
        </p:txBody>
      </p:sp>
      <p:sp>
        <p:nvSpPr>
          <p:cNvPr id="187" name="object 187"/>
          <p:cNvSpPr/>
          <p:nvPr/>
        </p:nvSpPr>
        <p:spPr>
          <a:xfrm>
            <a:off x="2843136" y="3560757"/>
            <a:ext cx="32385" cy="0"/>
          </a:xfrm>
          <a:custGeom>
            <a:avLst/>
            <a:gdLst/>
            <a:ahLst/>
            <a:cxnLst/>
            <a:rect l="l" t="t" r="r" b="b"/>
            <a:pathLst>
              <a:path w="43180">
                <a:moveTo>
                  <a:pt x="0" y="0"/>
                </a:moveTo>
                <a:lnTo>
                  <a:pt x="43065" y="0"/>
                </a:lnTo>
              </a:path>
            </a:pathLst>
          </a:custGeom>
          <a:ln w="24006">
            <a:solidFill>
              <a:srgbClr val="808080"/>
            </a:solidFill>
          </a:ln>
        </p:spPr>
        <p:txBody>
          <a:bodyPr wrap="square" lIns="0" tIns="0" rIns="0" bIns="0" rtlCol="0"/>
          <a:lstStyle/>
          <a:p>
            <a:endParaRPr sz="1350"/>
          </a:p>
        </p:txBody>
      </p:sp>
      <p:sp>
        <p:nvSpPr>
          <p:cNvPr id="188" name="object 188"/>
          <p:cNvSpPr/>
          <p:nvPr/>
        </p:nvSpPr>
        <p:spPr>
          <a:xfrm>
            <a:off x="2907599" y="3560757"/>
            <a:ext cx="32385" cy="0"/>
          </a:xfrm>
          <a:custGeom>
            <a:avLst/>
            <a:gdLst/>
            <a:ahLst/>
            <a:cxnLst/>
            <a:rect l="l" t="t" r="r" b="b"/>
            <a:pathLst>
              <a:path w="43180">
                <a:moveTo>
                  <a:pt x="0" y="0"/>
                </a:moveTo>
                <a:lnTo>
                  <a:pt x="43065" y="0"/>
                </a:lnTo>
              </a:path>
            </a:pathLst>
          </a:custGeom>
          <a:ln w="24006">
            <a:solidFill>
              <a:srgbClr val="808080"/>
            </a:solidFill>
          </a:ln>
        </p:spPr>
        <p:txBody>
          <a:bodyPr wrap="square" lIns="0" tIns="0" rIns="0" bIns="0" rtlCol="0"/>
          <a:lstStyle/>
          <a:p>
            <a:endParaRPr sz="1350"/>
          </a:p>
        </p:txBody>
      </p:sp>
      <p:sp>
        <p:nvSpPr>
          <p:cNvPr id="189" name="object 189"/>
          <p:cNvSpPr/>
          <p:nvPr/>
        </p:nvSpPr>
        <p:spPr>
          <a:xfrm>
            <a:off x="2972063" y="3560757"/>
            <a:ext cx="32385" cy="0"/>
          </a:xfrm>
          <a:custGeom>
            <a:avLst/>
            <a:gdLst/>
            <a:ahLst/>
            <a:cxnLst/>
            <a:rect l="l" t="t" r="r" b="b"/>
            <a:pathLst>
              <a:path w="43180">
                <a:moveTo>
                  <a:pt x="0" y="0"/>
                </a:moveTo>
                <a:lnTo>
                  <a:pt x="43065" y="0"/>
                </a:lnTo>
              </a:path>
            </a:pathLst>
          </a:custGeom>
          <a:ln w="24006">
            <a:solidFill>
              <a:srgbClr val="808080"/>
            </a:solidFill>
          </a:ln>
        </p:spPr>
        <p:txBody>
          <a:bodyPr wrap="square" lIns="0" tIns="0" rIns="0" bIns="0" rtlCol="0"/>
          <a:lstStyle/>
          <a:p>
            <a:endParaRPr sz="1350"/>
          </a:p>
        </p:txBody>
      </p:sp>
      <p:sp>
        <p:nvSpPr>
          <p:cNvPr id="190" name="object 190"/>
          <p:cNvSpPr/>
          <p:nvPr/>
        </p:nvSpPr>
        <p:spPr>
          <a:xfrm>
            <a:off x="3036527" y="3560757"/>
            <a:ext cx="32385" cy="0"/>
          </a:xfrm>
          <a:custGeom>
            <a:avLst/>
            <a:gdLst/>
            <a:ahLst/>
            <a:cxnLst/>
            <a:rect l="l" t="t" r="r" b="b"/>
            <a:pathLst>
              <a:path w="43180">
                <a:moveTo>
                  <a:pt x="0" y="0"/>
                </a:moveTo>
                <a:lnTo>
                  <a:pt x="43065" y="0"/>
                </a:lnTo>
              </a:path>
            </a:pathLst>
          </a:custGeom>
          <a:ln w="24006">
            <a:solidFill>
              <a:srgbClr val="808080"/>
            </a:solidFill>
          </a:ln>
        </p:spPr>
        <p:txBody>
          <a:bodyPr wrap="square" lIns="0" tIns="0" rIns="0" bIns="0" rtlCol="0"/>
          <a:lstStyle/>
          <a:p>
            <a:endParaRPr sz="1350">
              <a:solidFill>
                <a:srgbClr val="FF0000"/>
              </a:solidFill>
            </a:endParaRPr>
          </a:p>
        </p:txBody>
      </p:sp>
      <p:sp>
        <p:nvSpPr>
          <p:cNvPr id="191" name="object 191"/>
          <p:cNvSpPr/>
          <p:nvPr/>
        </p:nvSpPr>
        <p:spPr>
          <a:xfrm>
            <a:off x="3101394" y="3560757"/>
            <a:ext cx="32385" cy="0"/>
          </a:xfrm>
          <a:custGeom>
            <a:avLst/>
            <a:gdLst/>
            <a:ahLst/>
            <a:cxnLst/>
            <a:rect l="l" t="t" r="r" b="b"/>
            <a:pathLst>
              <a:path w="43180">
                <a:moveTo>
                  <a:pt x="0" y="0"/>
                </a:moveTo>
                <a:lnTo>
                  <a:pt x="42886" y="0"/>
                </a:lnTo>
              </a:path>
            </a:pathLst>
          </a:custGeom>
          <a:ln w="24006">
            <a:solidFill>
              <a:srgbClr val="808080"/>
            </a:solidFill>
          </a:ln>
        </p:spPr>
        <p:txBody>
          <a:bodyPr wrap="square" lIns="0" tIns="0" rIns="0" bIns="0" rtlCol="0"/>
          <a:lstStyle/>
          <a:p>
            <a:endParaRPr sz="1350"/>
          </a:p>
        </p:txBody>
      </p:sp>
      <p:sp>
        <p:nvSpPr>
          <p:cNvPr id="192" name="object 192"/>
          <p:cNvSpPr/>
          <p:nvPr/>
        </p:nvSpPr>
        <p:spPr>
          <a:xfrm>
            <a:off x="3165858" y="3560757"/>
            <a:ext cx="32385" cy="0"/>
          </a:xfrm>
          <a:custGeom>
            <a:avLst/>
            <a:gdLst/>
            <a:ahLst/>
            <a:cxnLst/>
            <a:rect l="l" t="t" r="r" b="b"/>
            <a:pathLst>
              <a:path w="43180">
                <a:moveTo>
                  <a:pt x="0" y="0"/>
                </a:moveTo>
                <a:lnTo>
                  <a:pt x="42886" y="0"/>
                </a:lnTo>
              </a:path>
            </a:pathLst>
          </a:custGeom>
          <a:ln w="24006">
            <a:solidFill>
              <a:srgbClr val="808080"/>
            </a:solidFill>
          </a:ln>
        </p:spPr>
        <p:txBody>
          <a:bodyPr wrap="square" lIns="0" tIns="0" rIns="0" bIns="0" rtlCol="0"/>
          <a:lstStyle/>
          <a:p>
            <a:endParaRPr sz="1350"/>
          </a:p>
        </p:txBody>
      </p:sp>
      <p:sp>
        <p:nvSpPr>
          <p:cNvPr id="193" name="object 193"/>
          <p:cNvSpPr/>
          <p:nvPr/>
        </p:nvSpPr>
        <p:spPr>
          <a:xfrm>
            <a:off x="3230321" y="3560757"/>
            <a:ext cx="32385" cy="0"/>
          </a:xfrm>
          <a:custGeom>
            <a:avLst/>
            <a:gdLst/>
            <a:ahLst/>
            <a:cxnLst/>
            <a:rect l="l" t="t" r="r" b="b"/>
            <a:pathLst>
              <a:path w="43180">
                <a:moveTo>
                  <a:pt x="0" y="0"/>
                </a:moveTo>
                <a:lnTo>
                  <a:pt x="42886" y="0"/>
                </a:lnTo>
              </a:path>
            </a:pathLst>
          </a:custGeom>
          <a:ln w="24006">
            <a:solidFill>
              <a:srgbClr val="808080"/>
            </a:solidFill>
          </a:ln>
        </p:spPr>
        <p:txBody>
          <a:bodyPr wrap="square" lIns="0" tIns="0" rIns="0" bIns="0" rtlCol="0"/>
          <a:lstStyle/>
          <a:p>
            <a:endParaRPr sz="1350"/>
          </a:p>
        </p:txBody>
      </p:sp>
      <p:sp>
        <p:nvSpPr>
          <p:cNvPr id="194" name="object 194"/>
          <p:cNvSpPr/>
          <p:nvPr/>
        </p:nvSpPr>
        <p:spPr>
          <a:xfrm>
            <a:off x="3294785" y="3560757"/>
            <a:ext cx="32385" cy="0"/>
          </a:xfrm>
          <a:custGeom>
            <a:avLst/>
            <a:gdLst/>
            <a:ahLst/>
            <a:cxnLst/>
            <a:rect l="l" t="t" r="r" b="b"/>
            <a:pathLst>
              <a:path w="43180">
                <a:moveTo>
                  <a:pt x="0" y="0"/>
                </a:moveTo>
                <a:lnTo>
                  <a:pt x="42886" y="0"/>
                </a:lnTo>
              </a:path>
            </a:pathLst>
          </a:custGeom>
          <a:ln w="24006">
            <a:solidFill>
              <a:srgbClr val="808080"/>
            </a:solidFill>
          </a:ln>
        </p:spPr>
        <p:txBody>
          <a:bodyPr wrap="square" lIns="0" tIns="0" rIns="0" bIns="0" rtlCol="0"/>
          <a:lstStyle/>
          <a:p>
            <a:endParaRPr sz="1350"/>
          </a:p>
        </p:txBody>
      </p:sp>
      <p:sp>
        <p:nvSpPr>
          <p:cNvPr id="195" name="object 195"/>
          <p:cNvSpPr/>
          <p:nvPr/>
        </p:nvSpPr>
        <p:spPr>
          <a:xfrm>
            <a:off x="3359249" y="3560757"/>
            <a:ext cx="32385" cy="0"/>
          </a:xfrm>
          <a:custGeom>
            <a:avLst/>
            <a:gdLst/>
            <a:ahLst/>
            <a:cxnLst/>
            <a:rect l="l" t="t" r="r" b="b"/>
            <a:pathLst>
              <a:path w="43180">
                <a:moveTo>
                  <a:pt x="0" y="0"/>
                </a:moveTo>
                <a:lnTo>
                  <a:pt x="42886" y="0"/>
                </a:lnTo>
              </a:path>
            </a:pathLst>
          </a:custGeom>
          <a:ln w="24006">
            <a:solidFill>
              <a:srgbClr val="808080"/>
            </a:solidFill>
          </a:ln>
        </p:spPr>
        <p:txBody>
          <a:bodyPr wrap="square" lIns="0" tIns="0" rIns="0" bIns="0" rtlCol="0"/>
          <a:lstStyle/>
          <a:p>
            <a:endParaRPr sz="1350"/>
          </a:p>
        </p:txBody>
      </p:sp>
      <p:sp>
        <p:nvSpPr>
          <p:cNvPr id="196" name="object 196"/>
          <p:cNvSpPr/>
          <p:nvPr/>
        </p:nvSpPr>
        <p:spPr>
          <a:xfrm>
            <a:off x="3423713" y="3560757"/>
            <a:ext cx="32385" cy="0"/>
          </a:xfrm>
          <a:custGeom>
            <a:avLst/>
            <a:gdLst/>
            <a:ahLst/>
            <a:cxnLst/>
            <a:rect l="l" t="t" r="r" b="b"/>
            <a:pathLst>
              <a:path w="43180">
                <a:moveTo>
                  <a:pt x="0" y="0"/>
                </a:moveTo>
                <a:lnTo>
                  <a:pt x="42886" y="0"/>
                </a:lnTo>
              </a:path>
            </a:pathLst>
          </a:custGeom>
          <a:ln w="24006">
            <a:solidFill>
              <a:srgbClr val="808080"/>
            </a:solidFill>
          </a:ln>
        </p:spPr>
        <p:txBody>
          <a:bodyPr wrap="square" lIns="0" tIns="0" rIns="0" bIns="0" rtlCol="0"/>
          <a:lstStyle/>
          <a:p>
            <a:endParaRPr sz="1350"/>
          </a:p>
        </p:txBody>
      </p:sp>
      <p:sp>
        <p:nvSpPr>
          <p:cNvPr id="197" name="object 197"/>
          <p:cNvSpPr/>
          <p:nvPr/>
        </p:nvSpPr>
        <p:spPr>
          <a:xfrm>
            <a:off x="3488177" y="3560757"/>
            <a:ext cx="32385" cy="0"/>
          </a:xfrm>
          <a:custGeom>
            <a:avLst/>
            <a:gdLst/>
            <a:ahLst/>
            <a:cxnLst/>
            <a:rect l="l" t="t" r="r" b="b"/>
            <a:pathLst>
              <a:path w="43180">
                <a:moveTo>
                  <a:pt x="0" y="0"/>
                </a:moveTo>
                <a:lnTo>
                  <a:pt x="42886" y="0"/>
                </a:lnTo>
              </a:path>
            </a:pathLst>
          </a:custGeom>
          <a:ln w="24006">
            <a:solidFill>
              <a:srgbClr val="808080"/>
            </a:solidFill>
          </a:ln>
        </p:spPr>
        <p:txBody>
          <a:bodyPr wrap="square" lIns="0" tIns="0" rIns="0" bIns="0" rtlCol="0"/>
          <a:lstStyle/>
          <a:p>
            <a:endParaRPr sz="1350"/>
          </a:p>
        </p:txBody>
      </p:sp>
      <p:sp>
        <p:nvSpPr>
          <p:cNvPr id="198" name="object 198"/>
          <p:cNvSpPr/>
          <p:nvPr/>
        </p:nvSpPr>
        <p:spPr>
          <a:xfrm>
            <a:off x="3552640" y="3560757"/>
            <a:ext cx="32385" cy="0"/>
          </a:xfrm>
          <a:custGeom>
            <a:avLst/>
            <a:gdLst/>
            <a:ahLst/>
            <a:cxnLst/>
            <a:rect l="l" t="t" r="r" b="b"/>
            <a:pathLst>
              <a:path w="43179">
                <a:moveTo>
                  <a:pt x="0" y="0"/>
                </a:moveTo>
                <a:lnTo>
                  <a:pt x="42886" y="0"/>
                </a:lnTo>
              </a:path>
            </a:pathLst>
          </a:custGeom>
          <a:ln w="24006">
            <a:solidFill>
              <a:srgbClr val="808080"/>
            </a:solidFill>
          </a:ln>
        </p:spPr>
        <p:txBody>
          <a:bodyPr wrap="square" lIns="0" tIns="0" rIns="0" bIns="0" rtlCol="0"/>
          <a:lstStyle/>
          <a:p>
            <a:endParaRPr sz="1350"/>
          </a:p>
        </p:txBody>
      </p:sp>
      <p:sp>
        <p:nvSpPr>
          <p:cNvPr id="199" name="object 199"/>
          <p:cNvSpPr/>
          <p:nvPr/>
        </p:nvSpPr>
        <p:spPr>
          <a:xfrm>
            <a:off x="3617104" y="3560757"/>
            <a:ext cx="32385" cy="0"/>
          </a:xfrm>
          <a:custGeom>
            <a:avLst/>
            <a:gdLst/>
            <a:ahLst/>
            <a:cxnLst/>
            <a:rect l="l" t="t" r="r" b="b"/>
            <a:pathLst>
              <a:path w="43179">
                <a:moveTo>
                  <a:pt x="0" y="0"/>
                </a:moveTo>
                <a:lnTo>
                  <a:pt x="42886" y="0"/>
                </a:lnTo>
              </a:path>
            </a:pathLst>
          </a:custGeom>
          <a:ln w="24006">
            <a:solidFill>
              <a:srgbClr val="808080"/>
            </a:solidFill>
          </a:ln>
        </p:spPr>
        <p:txBody>
          <a:bodyPr wrap="square" lIns="0" tIns="0" rIns="0" bIns="0" rtlCol="0"/>
          <a:lstStyle/>
          <a:p>
            <a:endParaRPr sz="1350"/>
          </a:p>
        </p:txBody>
      </p:sp>
      <p:sp>
        <p:nvSpPr>
          <p:cNvPr id="200" name="object 200"/>
          <p:cNvSpPr/>
          <p:nvPr/>
        </p:nvSpPr>
        <p:spPr>
          <a:xfrm>
            <a:off x="3681567" y="3560757"/>
            <a:ext cx="32385" cy="0"/>
          </a:xfrm>
          <a:custGeom>
            <a:avLst/>
            <a:gdLst/>
            <a:ahLst/>
            <a:cxnLst/>
            <a:rect l="l" t="t" r="r" b="b"/>
            <a:pathLst>
              <a:path w="43179">
                <a:moveTo>
                  <a:pt x="0" y="0"/>
                </a:moveTo>
                <a:lnTo>
                  <a:pt x="42886" y="0"/>
                </a:lnTo>
              </a:path>
            </a:pathLst>
          </a:custGeom>
          <a:ln w="24006">
            <a:solidFill>
              <a:srgbClr val="808080"/>
            </a:solidFill>
          </a:ln>
        </p:spPr>
        <p:txBody>
          <a:bodyPr wrap="square" lIns="0" tIns="0" rIns="0" bIns="0" rtlCol="0"/>
          <a:lstStyle/>
          <a:p>
            <a:endParaRPr sz="1350"/>
          </a:p>
        </p:txBody>
      </p:sp>
      <p:sp>
        <p:nvSpPr>
          <p:cNvPr id="201" name="object 201"/>
          <p:cNvSpPr/>
          <p:nvPr/>
        </p:nvSpPr>
        <p:spPr>
          <a:xfrm>
            <a:off x="3746031" y="3560757"/>
            <a:ext cx="32385" cy="0"/>
          </a:xfrm>
          <a:custGeom>
            <a:avLst/>
            <a:gdLst/>
            <a:ahLst/>
            <a:cxnLst/>
            <a:rect l="l" t="t" r="r" b="b"/>
            <a:pathLst>
              <a:path w="43179">
                <a:moveTo>
                  <a:pt x="0" y="0"/>
                </a:moveTo>
                <a:lnTo>
                  <a:pt x="42886" y="0"/>
                </a:lnTo>
              </a:path>
            </a:pathLst>
          </a:custGeom>
          <a:ln w="24006">
            <a:solidFill>
              <a:srgbClr val="808080"/>
            </a:solidFill>
          </a:ln>
        </p:spPr>
        <p:txBody>
          <a:bodyPr wrap="square" lIns="0" tIns="0" rIns="0" bIns="0" rtlCol="0"/>
          <a:lstStyle/>
          <a:p>
            <a:endParaRPr sz="1350"/>
          </a:p>
        </p:txBody>
      </p:sp>
      <p:sp>
        <p:nvSpPr>
          <p:cNvPr id="202" name="object 202"/>
          <p:cNvSpPr/>
          <p:nvPr/>
        </p:nvSpPr>
        <p:spPr>
          <a:xfrm>
            <a:off x="3810495" y="3560757"/>
            <a:ext cx="32385" cy="0"/>
          </a:xfrm>
          <a:custGeom>
            <a:avLst/>
            <a:gdLst/>
            <a:ahLst/>
            <a:cxnLst/>
            <a:rect l="l" t="t" r="r" b="b"/>
            <a:pathLst>
              <a:path w="43179">
                <a:moveTo>
                  <a:pt x="0" y="0"/>
                </a:moveTo>
                <a:lnTo>
                  <a:pt x="42886" y="0"/>
                </a:lnTo>
              </a:path>
            </a:pathLst>
          </a:custGeom>
          <a:ln w="24006">
            <a:solidFill>
              <a:srgbClr val="808080"/>
            </a:solidFill>
          </a:ln>
        </p:spPr>
        <p:txBody>
          <a:bodyPr wrap="square" lIns="0" tIns="0" rIns="0" bIns="0" rtlCol="0"/>
          <a:lstStyle/>
          <a:p>
            <a:endParaRPr sz="1350"/>
          </a:p>
        </p:txBody>
      </p:sp>
      <p:sp>
        <p:nvSpPr>
          <p:cNvPr id="203" name="object 203"/>
          <p:cNvSpPr/>
          <p:nvPr/>
        </p:nvSpPr>
        <p:spPr>
          <a:xfrm>
            <a:off x="3874958" y="3560757"/>
            <a:ext cx="32385" cy="0"/>
          </a:xfrm>
          <a:custGeom>
            <a:avLst/>
            <a:gdLst/>
            <a:ahLst/>
            <a:cxnLst/>
            <a:rect l="l" t="t" r="r" b="b"/>
            <a:pathLst>
              <a:path w="43179">
                <a:moveTo>
                  <a:pt x="0" y="0"/>
                </a:moveTo>
                <a:lnTo>
                  <a:pt x="42886" y="0"/>
                </a:lnTo>
              </a:path>
            </a:pathLst>
          </a:custGeom>
          <a:ln w="24006">
            <a:solidFill>
              <a:srgbClr val="808080"/>
            </a:solidFill>
          </a:ln>
        </p:spPr>
        <p:txBody>
          <a:bodyPr wrap="square" lIns="0" tIns="0" rIns="0" bIns="0" rtlCol="0"/>
          <a:lstStyle/>
          <a:p>
            <a:endParaRPr sz="1350"/>
          </a:p>
        </p:txBody>
      </p:sp>
      <p:sp>
        <p:nvSpPr>
          <p:cNvPr id="204" name="object 204"/>
          <p:cNvSpPr/>
          <p:nvPr/>
        </p:nvSpPr>
        <p:spPr>
          <a:xfrm>
            <a:off x="3939422" y="3560757"/>
            <a:ext cx="32385" cy="0"/>
          </a:xfrm>
          <a:custGeom>
            <a:avLst/>
            <a:gdLst/>
            <a:ahLst/>
            <a:cxnLst/>
            <a:rect l="l" t="t" r="r" b="b"/>
            <a:pathLst>
              <a:path w="43179">
                <a:moveTo>
                  <a:pt x="0" y="0"/>
                </a:moveTo>
                <a:lnTo>
                  <a:pt x="42886" y="0"/>
                </a:lnTo>
              </a:path>
            </a:pathLst>
          </a:custGeom>
          <a:ln w="24006">
            <a:solidFill>
              <a:srgbClr val="808080"/>
            </a:solidFill>
          </a:ln>
        </p:spPr>
        <p:txBody>
          <a:bodyPr wrap="square" lIns="0" tIns="0" rIns="0" bIns="0" rtlCol="0"/>
          <a:lstStyle/>
          <a:p>
            <a:endParaRPr sz="1350"/>
          </a:p>
        </p:txBody>
      </p:sp>
      <p:sp>
        <p:nvSpPr>
          <p:cNvPr id="205" name="object 205"/>
          <p:cNvSpPr/>
          <p:nvPr/>
        </p:nvSpPr>
        <p:spPr>
          <a:xfrm>
            <a:off x="4003886" y="3560757"/>
            <a:ext cx="32385" cy="0"/>
          </a:xfrm>
          <a:custGeom>
            <a:avLst/>
            <a:gdLst/>
            <a:ahLst/>
            <a:cxnLst/>
            <a:rect l="l" t="t" r="r" b="b"/>
            <a:pathLst>
              <a:path w="43179">
                <a:moveTo>
                  <a:pt x="0" y="0"/>
                </a:moveTo>
                <a:lnTo>
                  <a:pt x="42886" y="0"/>
                </a:lnTo>
              </a:path>
            </a:pathLst>
          </a:custGeom>
          <a:ln w="24006">
            <a:solidFill>
              <a:srgbClr val="808080"/>
            </a:solidFill>
          </a:ln>
        </p:spPr>
        <p:txBody>
          <a:bodyPr wrap="square" lIns="0" tIns="0" rIns="0" bIns="0" rtlCol="0"/>
          <a:lstStyle/>
          <a:p>
            <a:endParaRPr sz="1350"/>
          </a:p>
        </p:txBody>
      </p:sp>
      <p:sp>
        <p:nvSpPr>
          <p:cNvPr id="206" name="object 206"/>
          <p:cNvSpPr/>
          <p:nvPr/>
        </p:nvSpPr>
        <p:spPr>
          <a:xfrm>
            <a:off x="4068350" y="3560757"/>
            <a:ext cx="32385" cy="0"/>
          </a:xfrm>
          <a:custGeom>
            <a:avLst/>
            <a:gdLst/>
            <a:ahLst/>
            <a:cxnLst/>
            <a:rect l="l" t="t" r="r" b="b"/>
            <a:pathLst>
              <a:path w="43179">
                <a:moveTo>
                  <a:pt x="0" y="0"/>
                </a:moveTo>
                <a:lnTo>
                  <a:pt x="42886" y="0"/>
                </a:lnTo>
              </a:path>
            </a:pathLst>
          </a:custGeom>
          <a:ln w="24006">
            <a:solidFill>
              <a:srgbClr val="808080"/>
            </a:solidFill>
          </a:ln>
        </p:spPr>
        <p:txBody>
          <a:bodyPr wrap="square" lIns="0" tIns="0" rIns="0" bIns="0" rtlCol="0"/>
          <a:lstStyle/>
          <a:p>
            <a:endParaRPr sz="1350"/>
          </a:p>
        </p:txBody>
      </p:sp>
      <p:sp>
        <p:nvSpPr>
          <p:cNvPr id="207" name="object 207"/>
          <p:cNvSpPr/>
          <p:nvPr/>
        </p:nvSpPr>
        <p:spPr>
          <a:xfrm>
            <a:off x="4132813" y="3560757"/>
            <a:ext cx="32385" cy="0"/>
          </a:xfrm>
          <a:custGeom>
            <a:avLst/>
            <a:gdLst/>
            <a:ahLst/>
            <a:cxnLst/>
            <a:rect l="l" t="t" r="r" b="b"/>
            <a:pathLst>
              <a:path w="43179">
                <a:moveTo>
                  <a:pt x="0" y="0"/>
                </a:moveTo>
                <a:lnTo>
                  <a:pt x="42886" y="0"/>
                </a:lnTo>
              </a:path>
            </a:pathLst>
          </a:custGeom>
          <a:ln w="24006">
            <a:solidFill>
              <a:srgbClr val="808080"/>
            </a:solidFill>
          </a:ln>
        </p:spPr>
        <p:txBody>
          <a:bodyPr wrap="square" lIns="0" tIns="0" rIns="0" bIns="0" rtlCol="0"/>
          <a:lstStyle/>
          <a:p>
            <a:endParaRPr sz="1350"/>
          </a:p>
        </p:txBody>
      </p:sp>
      <p:sp>
        <p:nvSpPr>
          <p:cNvPr id="208" name="object 208"/>
          <p:cNvSpPr/>
          <p:nvPr/>
        </p:nvSpPr>
        <p:spPr>
          <a:xfrm>
            <a:off x="4197546" y="3560757"/>
            <a:ext cx="32385" cy="0"/>
          </a:xfrm>
          <a:custGeom>
            <a:avLst/>
            <a:gdLst/>
            <a:ahLst/>
            <a:cxnLst/>
            <a:rect l="l" t="t" r="r" b="b"/>
            <a:pathLst>
              <a:path w="43179">
                <a:moveTo>
                  <a:pt x="0" y="0"/>
                </a:moveTo>
                <a:lnTo>
                  <a:pt x="43065" y="0"/>
                </a:lnTo>
              </a:path>
            </a:pathLst>
          </a:custGeom>
          <a:ln w="24006">
            <a:solidFill>
              <a:srgbClr val="808080"/>
            </a:solidFill>
          </a:ln>
        </p:spPr>
        <p:txBody>
          <a:bodyPr wrap="square" lIns="0" tIns="0" rIns="0" bIns="0" rtlCol="0"/>
          <a:lstStyle/>
          <a:p>
            <a:endParaRPr sz="1350"/>
          </a:p>
        </p:txBody>
      </p:sp>
      <p:sp>
        <p:nvSpPr>
          <p:cNvPr id="209" name="object 209"/>
          <p:cNvSpPr/>
          <p:nvPr/>
        </p:nvSpPr>
        <p:spPr>
          <a:xfrm>
            <a:off x="4262009" y="3560757"/>
            <a:ext cx="32385" cy="0"/>
          </a:xfrm>
          <a:custGeom>
            <a:avLst/>
            <a:gdLst/>
            <a:ahLst/>
            <a:cxnLst/>
            <a:rect l="l" t="t" r="r" b="b"/>
            <a:pathLst>
              <a:path w="43179">
                <a:moveTo>
                  <a:pt x="0" y="0"/>
                </a:moveTo>
                <a:lnTo>
                  <a:pt x="43065" y="0"/>
                </a:lnTo>
              </a:path>
            </a:pathLst>
          </a:custGeom>
          <a:ln w="24006">
            <a:solidFill>
              <a:srgbClr val="808080"/>
            </a:solidFill>
          </a:ln>
        </p:spPr>
        <p:txBody>
          <a:bodyPr wrap="square" lIns="0" tIns="0" rIns="0" bIns="0" rtlCol="0"/>
          <a:lstStyle/>
          <a:p>
            <a:endParaRPr sz="1350"/>
          </a:p>
        </p:txBody>
      </p:sp>
      <p:sp>
        <p:nvSpPr>
          <p:cNvPr id="210" name="object 210"/>
          <p:cNvSpPr/>
          <p:nvPr/>
        </p:nvSpPr>
        <p:spPr>
          <a:xfrm>
            <a:off x="4326473" y="3560757"/>
            <a:ext cx="32385" cy="0"/>
          </a:xfrm>
          <a:custGeom>
            <a:avLst/>
            <a:gdLst/>
            <a:ahLst/>
            <a:cxnLst/>
            <a:rect l="l" t="t" r="r" b="b"/>
            <a:pathLst>
              <a:path w="43179">
                <a:moveTo>
                  <a:pt x="0" y="0"/>
                </a:moveTo>
                <a:lnTo>
                  <a:pt x="43065" y="0"/>
                </a:lnTo>
              </a:path>
            </a:pathLst>
          </a:custGeom>
          <a:ln w="24006">
            <a:solidFill>
              <a:srgbClr val="808080"/>
            </a:solidFill>
          </a:ln>
        </p:spPr>
        <p:txBody>
          <a:bodyPr wrap="square" lIns="0" tIns="0" rIns="0" bIns="0" rtlCol="0"/>
          <a:lstStyle/>
          <a:p>
            <a:endParaRPr sz="1350"/>
          </a:p>
        </p:txBody>
      </p:sp>
      <p:sp>
        <p:nvSpPr>
          <p:cNvPr id="211" name="object 211"/>
          <p:cNvSpPr/>
          <p:nvPr/>
        </p:nvSpPr>
        <p:spPr>
          <a:xfrm>
            <a:off x="4390937" y="3560757"/>
            <a:ext cx="32385" cy="0"/>
          </a:xfrm>
          <a:custGeom>
            <a:avLst/>
            <a:gdLst/>
            <a:ahLst/>
            <a:cxnLst/>
            <a:rect l="l" t="t" r="r" b="b"/>
            <a:pathLst>
              <a:path w="43179">
                <a:moveTo>
                  <a:pt x="0" y="0"/>
                </a:moveTo>
                <a:lnTo>
                  <a:pt x="43065" y="0"/>
                </a:lnTo>
              </a:path>
            </a:pathLst>
          </a:custGeom>
          <a:ln w="24006">
            <a:solidFill>
              <a:srgbClr val="808080"/>
            </a:solidFill>
          </a:ln>
        </p:spPr>
        <p:txBody>
          <a:bodyPr wrap="square" lIns="0" tIns="0" rIns="0" bIns="0" rtlCol="0"/>
          <a:lstStyle/>
          <a:p>
            <a:endParaRPr sz="1350"/>
          </a:p>
        </p:txBody>
      </p:sp>
      <p:sp>
        <p:nvSpPr>
          <p:cNvPr id="212" name="object 212"/>
          <p:cNvSpPr/>
          <p:nvPr/>
        </p:nvSpPr>
        <p:spPr>
          <a:xfrm>
            <a:off x="4455401" y="3560757"/>
            <a:ext cx="32385" cy="0"/>
          </a:xfrm>
          <a:custGeom>
            <a:avLst/>
            <a:gdLst/>
            <a:ahLst/>
            <a:cxnLst/>
            <a:rect l="l" t="t" r="r" b="b"/>
            <a:pathLst>
              <a:path w="43179">
                <a:moveTo>
                  <a:pt x="0" y="0"/>
                </a:moveTo>
                <a:lnTo>
                  <a:pt x="43065" y="0"/>
                </a:lnTo>
              </a:path>
            </a:pathLst>
          </a:custGeom>
          <a:ln w="24006">
            <a:solidFill>
              <a:srgbClr val="808080"/>
            </a:solidFill>
          </a:ln>
        </p:spPr>
        <p:txBody>
          <a:bodyPr wrap="square" lIns="0" tIns="0" rIns="0" bIns="0" rtlCol="0"/>
          <a:lstStyle/>
          <a:p>
            <a:endParaRPr sz="1350"/>
          </a:p>
        </p:txBody>
      </p:sp>
      <p:sp>
        <p:nvSpPr>
          <p:cNvPr id="213" name="object 213"/>
          <p:cNvSpPr/>
          <p:nvPr/>
        </p:nvSpPr>
        <p:spPr>
          <a:xfrm>
            <a:off x="4519865" y="3560757"/>
            <a:ext cx="32385" cy="0"/>
          </a:xfrm>
          <a:custGeom>
            <a:avLst/>
            <a:gdLst/>
            <a:ahLst/>
            <a:cxnLst/>
            <a:rect l="l" t="t" r="r" b="b"/>
            <a:pathLst>
              <a:path w="43179">
                <a:moveTo>
                  <a:pt x="0" y="0"/>
                </a:moveTo>
                <a:lnTo>
                  <a:pt x="43065" y="0"/>
                </a:lnTo>
              </a:path>
            </a:pathLst>
          </a:custGeom>
          <a:ln w="24006">
            <a:solidFill>
              <a:srgbClr val="808080"/>
            </a:solidFill>
          </a:ln>
        </p:spPr>
        <p:txBody>
          <a:bodyPr wrap="square" lIns="0" tIns="0" rIns="0" bIns="0" rtlCol="0"/>
          <a:lstStyle/>
          <a:p>
            <a:endParaRPr sz="1350"/>
          </a:p>
        </p:txBody>
      </p:sp>
      <p:sp>
        <p:nvSpPr>
          <p:cNvPr id="214" name="object 214"/>
          <p:cNvSpPr/>
          <p:nvPr/>
        </p:nvSpPr>
        <p:spPr>
          <a:xfrm>
            <a:off x="4584328" y="3560757"/>
            <a:ext cx="32385" cy="0"/>
          </a:xfrm>
          <a:custGeom>
            <a:avLst/>
            <a:gdLst/>
            <a:ahLst/>
            <a:cxnLst/>
            <a:rect l="l" t="t" r="r" b="b"/>
            <a:pathLst>
              <a:path w="43179">
                <a:moveTo>
                  <a:pt x="0" y="0"/>
                </a:moveTo>
                <a:lnTo>
                  <a:pt x="43065" y="0"/>
                </a:lnTo>
              </a:path>
            </a:pathLst>
          </a:custGeom>
          <a:ln w="24006">
            <a:solidFill>
              <a:srgbClr val="808080"/>
            </a:solidFill>
          </a:ln>
        </p:spPr>
        <p:txBody>
          <a:bodyPr wrap="square" lIns="0" tIns="0" rIns="0" bIns="0" rtlCol="0"/>
          <a:lstStyle/>
          <a:p>
            <a:endParaRPr sz="1350"/>
          </a:p>
        </p:txBody>
      </p:sp>
      <p:sp>
        <p:nvSpPr>
          <p:cNvPr id="215" name="object 215"/>
          <p:cNvSpPr/>
          <p:nvPr/>
        </p:nvSpPr>
        <p:spPr>
          <a:xfrm>
            <a:off x="4648792" y="3560757"/>
            <a:ext cx="32385" cy="0"/>
          </a:xfrm>
          <a:custGeom>
            <a:avLst/>
            <a:gdLst/>
            <a:ahLst/>
            <a:cxnLst/>
            <a:rect l="l" t="t" r="r" b="b"/>
            <a:pathLst>
              <a:path w="43179">
                <a:moveTo>
                  <a:pt x="0" y="0"/>
                </a:moveTo>
                <a:lnTo>
                  <a:pt x="43065" y="0"/>
                </a:lnTo>
              </a:path>
            </a:pathLst>
          </a:custGeom>
          <a:ln w="24006">
            <a:solidFill>
              <a:srgbClr val="808080"/>
            </a:solidFill>
          </a:ln>
        </p:spPr>
        <p:txBody>
          <a:bodyPr wrap="square" lIns="0" tIns="0" rIns="0" bIns="0" rtlCol="0"/>
          <a:lstStyle/>
          <a:p>
            <a:endParaRPr sz="1350"/>
          </a:p>
        </p:txBody>
      </p:sp>
      <p:sp>
        <p:nvSpPr>
          <p:cNvPr id="216" name="object 216"/>
          <p:cNvSpPr/>
          <p:nvPr/>
        </p:nvSpPr>
        <p:spPr>
          <a:xfrm>
            <a:off x="4713255" y="3560757"/>
            <a:ext cx="32385" cy="0"/>
          </a:xfrm>
          <a:custGeom>
            <a:avLst/>
            <a:gdLst/>
            <a:ahLst/>
            <a:cxnLst/>
            <a:rect l="l" t="t" r="r" b="b"/>
            <a:pathLst>
              <a:path w="43179">
                <a:moveTo>
                  <a:pt x="0" y="0"/>
                </a:moveTo>
                <a:lnTo>
                  <a:pt x="43065" y="0"/>
                </a:lnTo>
              </a:path>
            </a:pathLst>
          </a:custGeom>
          <a:ln w="24006">
            <a:solidFill>
              <a:srgbClr val="808080"/>
            </a:solidFill>
          </a:ln>
        </p:spPr>
        <p:txBody>
          <a:bodyPr wrap="square" lIns="0" tIns="0" rIns="0" bIns="0" rtlCol="0"/>
          <a:lstStyle/>
          <a:p>
            <a:endParaRPr sz="1350"/>
          </a:p>
        </p:txBody>
      </p:sp>
      <p:sp>
        <p:nvSpPr>
          <p:cNvPr id="217" name="object 217"/>
          <p:cNvSpPr/>
          <p:nvPr/>
        </p:nvSpPr>
        <p:spPr>
          <a:xfrm>
            <a:off x="4777719" y="3560757"/>
            <a:ext cx="32385" cy="0"/>
          </a:xfrm>
          <a:custGeom>
            <a:avLst/>
            <a:gdLst/>
            <a:ahLst/>
            <a:cxnLst/>
            <a:rect l="l" t="t" r="r" b="b"/>
            <a:pathLst>
              <a:path w="43179">
                <a:moveTo>
                  <a:pt x="0" y="0"/>
                </a:moveTo>
                <a:lnTo>
                  <a:pt x="42886" y="0"/>
                </a:lnTo>
              </a:path>
            </a:pathLst>
          </a:custGeom>
          <a:ln w="24006">
            <a:solidFill>
              <a:srgbClr val="808080"/>
            </a:solidFill>
          </a:ln>
        </p:spPr>
        <p:txBody>
          <a:bodyPr wrap="square" lIns="0" tIns="0" rIns="0" bIns="0" rtlCol="0"/>
          <a:lstStyle/>
          <a:p>
            <a:endParaRPr sz="1350"/>
          </a:p>
        </p:txBody>
      </p:sp>
      <p:sp>
        <p:nvSpPr>
          <p:cNvPr id="218" name="object 218"/>
          <p:cNvSpPr/>
          <p:nvPr/>
        </p:nvSpPr>
        <p:spPr>
          <a:xfrm>
            <a:off x="4842182" y="3560757"/>
            <a:ext cx="32385" cy="0"/>
          </a:xfrm>
          <a:custGeom>
            <a:avLst/>
            <a:gdLst/>
            <a:ahLst/>
            <a:cxnLst/>
            <a:rect l="l" t="t" r="r" b="b"/>
            <a:pathLst>
              <a:path w="43179">
                <a:moveTo>
                  <a:pt x="0" y="0"/>
                </a:moveTo>
                <a:lnTo>
                  <a:pt x="42886" y="0"/>
                </a:lnTo>
              </a:path>
            </a:pathLst>
          </a:custGeom>
          <a:ln w="24006">
            <a:solidFill>
              <a:srgbClr val="808080"/>
            </a:solidFill>
          </a:ln>
        </p:spPr>
        <p:txBody>
          <a:bodyPr wrap="square" lIns="0" tIns="0" rIns="0" bIns="0" rtlCol="0"/>
          <a:lstStyle/>
          <a:p>
            <a:endParaRPr sz="1350"/>
          </a:p>
        </p:txBody>
      </p:sp>
      <p:sp>
        <p:nvSpPr>
          <p:cNvPr id="219" name="object 219"/>
          <p:cNvSpPr/>
          <p:nvPr/>
        </p:nvSpPr>
        <p:spPr>
          <a:xfrm>
            <a:off x="4906646" y="3560757"/>
            <a:ext cx="32385" cy="0"/>
          </a:xfrm>
          <a:custGeom>
            <a:avLst/>
            <a:gdLst/>
            <a:ahLst/>
            <a:cxnLst/>
            <a:rect l="l" t="t" r="r" b="b"/>
            <a:pathLst>
              <a:path w="43179">
                <a:moveTo>
                  <a:pt x="0" y="0"/>
                </a:moveTo>
                <a:lnTo>
                  <a:pt x="42886" y="0"/>
                </a:lnTo>
              </a:path>
            </a:pathLst>
          </a:custGeom>
          <a:ln w="24006">
            <a:solidFill>
              <a:srgbClr val="808080"/>
            </a:solidFill>
          </a:ln>
        </p:spPr>
        <p:txBody>
          <a:bodyPr wrap="square" lIns="0" tIns="0" rIns="0" bIns="0" rtlCol="0"/>
          <a:lstStyle/>
          <a:p>
            <a:endParaRPr sz="1350"/>
          </a:p>
        </p:txBody>
      </p:sp>
      <p:sp>
        <p:nvSpPr>
          <p:cNvPr id="220" name="object 220"/>
          <p:cNvSpPr/>
          <p:nvPr/>
        </p:nvSpPr>
        <p:spPr>
          <a:xfrm>
            <a:off x="4971110" y="3560757"/>
            <a:ext cx="32385" cy="0"/>
          </a:xfrm>
          <a:custGeom>
            <a:avLst/>
            <a:gdLst/>
            <a:ahLst/>
            <a:cxnLst/>
            <a:rect l="l" t="t" r="r" b="b"/>
            <a:pathLst>
              <a:path w="43179">
                <a:moveTo>
                  <a:pt x="0" y="0"/>
                </a:moveTo>
                <a:lnTo>
                  <a:pt x="42886" y="0"/>
                </a:lnTo>
              </a:path>
            </a:pathLst>
          </a:custGeom>
          <a:ln w="24006">
            <a:solidFill>
              <a:srgbClr val="808080"/>
            </a:solidFill>
          </a:ln>
        </p:spPr>
        <p:txBody>
          <a:bodyPr wrap="square" lIns="0" tIns="0" rIns="0" bIns="0" rtlCol="0"/>
          <a:lstStyle/>
          <a:p>
            <a:endParaRPr sz="1350"/>
          </a:p>
        </p:txBody>
      </p:sp>
      <p:sp>
        <p:nvSpPr>
          <p:cNvPr id="221" name="object 221"/>
          <p:cNvSpPr/>
          <p:nvPr/>
        </p:nvSpPr>
        <p:spPr>
          <a:xfrm>
            <a:off x="5035574" y="3560757"/>
            <a:ext cx="32385" cy="0"/>
          </a:xfrm>
          <a:custGeom>
            <a:avLst/>
            <a:gdLst/>
            <a:ahLst/>
            <a:cxnLst/>
            <a:rect l="l" t="t" r="r" b="b"/>
            <a:pathLst>
              <a:path w="43179">
                <a:moveTo>
                  <a:pt x="0" y="0"/>
                </a:moveTo>
                <a:lnTo>
                  <a:pt x="42886" y="0"/>
                </a:lnTo>
              </a:path>
            </a:pathLst>
          </a:custGeom>
          <a:ln w="24006">
            <a:solidFill>
              <a:srgbClr val="808080"/>
            </a:solidFill>
          </a:ln>
        </p:spPr>
        <p:txBody>
          <a:bodyPr wrap="square" lIns="0" tIns="0" rIns="0" bIns="0" rtlCol="0"/>
          <a:lstStyle/>
          <a:p>
            <a:endParaRPr sz="1350"/>
          </a:p>
        </p:txBody>
      </p:sp>
      <p:sp>
        <p:nvSpPr>
          <p:cNvPr id="222" name="object 222"/>
          <p:cNvSpPr/>
          <p:nvPr/>
        </p:nvSpPr>
        <p:spPr>
          <a:xfrm>
            <a:off x="5100038" y="3560757"/>
            <a:ext cx="32385" cy="0"/>
          </a:xfrm>
          <a:custGeom>
            <a:avLst/>
            <a:gdLst/>
            <a:ahLst/>
            <a:cxnLst/>
            <a:rect l="l" t="t" r="r" b="b"/>
            <a:pathLst>
              <a:path w="43179">
                <a:moveTo>
                  <a:pt x="0" y="0"/>
                </a:moveTo>
                <a:lnTo>
                  <a:pt x="42886" y="0"/>
                </a:lnTo>
              </a:path>
            </a:pathLst>
          </a:custGeom>
          <a:ln w="24006">
            <a:solidFill>
              <a:srgbClr val="808080"/>
            </a:solidFill>
          </a:ln>
        </p:spPr>
        <p:txBody>
          <a:bodyPr wrap="square" lIns="0" tIns="0" rIns="0" bIns="0" rtlCol="0"/>
          <a:lstStyle/>
          <a:p>
            <a:endParaRPr sz="1350"/>
          </a:p>
        </p:txBody>
      </p:sp>
      <p:sp>
        <p:nvSpPr>
          <p:cNvPr id="223" name="object 223"/>
          <p:cNvSpPr/>
          <p:nvPr/>
        </p:nvSpPr>
        <p:spPr>
          <a:xfrm>
            <a:off x="5164501" y="3560757"/>
            <a:ext cx="32385" cy="0"/>
          </a:xfrm>
          <a:custGeom>
            <a:avLst/>
            <a:gdLst/>
            <a:ahLst/>
            <a:cxnLst/>
            <a:rect l="l" t="t" r="r" b="b"/>
            <a:pathLst>
              <a:path w="43179">
                <a:moveTo>
                  <a:pt x="0" y="0"/>
                </a:moveTo>
                <a:lnTo>
                  <a:pt x="42886" y="0"/>
                </a:lnTo>
              </a:path>
            </a:pathLst>
          </a:custGeom>
          <a:ln w="24006">
            <a:solidFill>
              <a:srgbClr val="808080"/>
            </a:solidFill>
          </a:ln>
        </p:spPr>
        <p:txBody>
          <a:bodyPr wrap="square" lIns="0" tIns="0" rIns="0" bIns="0" rtlCol="0"/>
          <a:lstStyle/>
          <a:p>
            <a:endParaRPr sz="1350"/>
          </a:p>
        </p:txBody>
      </p:sp>
      <p:sp>
        <p:nvSpPr>
          <p:cNvPr id="224" name="object 224"/>
          <p:cNvSpPr/>
          <p:nvPr/>
        </p:nvSpPr>
        <p:spPr>
          <a:xfrm>
            <a:off x="5228965" y="3560757"/>
            <a:ext cx="32861" cy="0"/>
          </a:xfrm>
          <a:custGeom>
            <a:avLst/>
            <a:gdLst/>
            <a:ahLst/>
            <a:cxnLst/>
            <a:rect l="l" t="t" r="r" b="b"/>
            <a:pathLst>
              <a:path w="43814">
                <a:moveTo>
                  <a:pt x="0" y="0"/>
                </a:moveTo>
                <a:lnTo>
                  <a:pt x="43424" y="0"/>
                </a:lnTo>
              </a:path>
            </a:pathLst>
          </a:custGeom>
          <a:ln w="24006">
            <a:solidFill>
              <a:srgbClr val="808080"/>
            </a:solidFill>
          </a:ln>
        </p:spPr>
        <p:txBody>
          <a:bodyPr wrap="square" lIns="0" tIns="0" rIns="0" bIns="0" rtlCol="0"/>
          <a:lstStyle/>
          <a:p>
            <a:endParaRPr sz="1350"/>
          </a:p>
        </p:txBody>
      </p:sp>
      <p:sp>
        <p:nvSpPr>
          <p:cNvPr id="225" name="object 225"/>
          <p:cNvSpPr/>
          <p:nvPr/>
        </p:nvSpPr>
        <p:spPr>
          <a:xfrm>
            <a:off x="5293697" y="3560757"/>
            <a:ext cx="32385" cy="0"/>
          </a:xfrm>
          <a:custGeom>
            <a:avLst/>
            <a:gdLst/>
            <a:ahLst/>
            <a:cxnLst/>
            <a:rect l="l" t="t" r="r" b="b"/>
            <a:pathLst>
              <a:path w="43179">
                <a:moveTo>
                  <a:pt x="0" y="0"/>
                </a:moveTo>
                <a:lnTo>
                  <a:pt x="43065" y="0"/>
                </a:lnTo>
              </a:path>
            </a:pathLst>
          </a:custGeom>
          <a:ln w="24006">
            <a:solidFill>
              <a:srgbClr val="808080"/>
            </a:solidFill>
          </a:ln>
        </p:spPr>
        <p:txBody>
          <a:bodyPr wrap="square" lIns="0" tIns="0" rIns="0" bIns="0" rtlCol="0"/>
          <a:lstStyle/>
          <a:p>
            <a:endParaRPr sz="1350"/>
          </a:p>
        </p:txBody>
      </p:sp>
      <p:sp>
        <p:nvSpPr>
          <p:cNvPr id="226" name="object 226"/>
          <p:cNvSpPr/>
          <p:nvPr/>
        </p:nvSpPr>
        <p:spPr>
          <a:xfrm>
            <a:off x="5358161" y="3560757"/>
            <a:ext cx="32385" cy="0"/>
          </a:xfrm>
          <a:custGeom>
            <a:avLst/>
            <a:gdLst/>
            <a:ahLst/>
            <a:cxnLst/>
            <a:rect l="l" t="t" r="r" b="b"/>
            <a:pathLst>
              <a:path w="43179">
                <a:moveTo>
                  <a:pt x="0" y="0"/>
                </a:moveTo>
                <a:lnTo>
                  <a:pt x="43065" y="0"/>
                </a:lnTo>
              </a:path>
            </a:pathLst>
          </a:custGeom>
          <a:ln w="24006">
            <a:solidFill>
              <a:srgbClr val="808080"/>
            </a:solidFill>
          </a:ln>
        </p:spPr>
        <p:txBody>
          <a:bodyPr wrap="square" lIns="0" tIns="0" rIns="0" bIns="0" rtlCol="0"/>
          <a:lstStyle/>
          <a:p>
            <a:endParaRPr sz="1350"/>
          </a:p>
        </p:txBody>
      </p:sp>
      <p:sp>
        <p:nvSpPr>
          <p:cNvPr id="227" name="object 227"/>
          <p:cNvSpPr/>
          <p:nvPr/>
        </p:nvSpPr>
        <p:spPr>
          <a:xfrm>
            <a:off x="5422625" y="3560757"/>
            <a:ext cx="32385" cy="0"/>
          </a:xfrm>
          <a:custGeom>
            <a:avLst/>
            <a:gdLst/>
            <a:ahLst/>
            <a:cxnLst/>
            <a:rect l="l" t="t" r="r" b="b"/>
            <a:pathLst>
              <a:path w="43179">
                <a:moveTo>
                  <a:pt x="0" y="0"/>
                </a:moveTo>
                <a:lnTo>
                  <a:pt x="43065" y="0"/>
                </a:lnTo>
              </a:path>
            </a:pathLst>
          </a:custGeom>
          <a:ln w="24006">
            <a:solidFill>
              <a:srgbClr val="808080"/>
            </a:solidFill>
          </a:ln>
        </p:spPr>
        <p:txBody>
          <a:bodyPr wrap="square" lIns="0" tIns="0" rIns="0" bIns="0" rtlCol="0"/>
          <a:lstStyle/>
          <a:p>
            <a:endParaRPr sz="1350"/>
          </a:p>
        </p:txBody>
      </p:sp>
      <p:sp>
        <p:nvSpPr>
          <p:cNvPr id="228" name="object 228"/>
          <p:cNvSpPr/>
          <p:nvPr/>
        </p:nvSpPr>
        <p:spPr>
          <a:xfrm>
            <a:off x="5487089" y="3560757"/>
            <a:ext cx="32385" cy="0"/>
          </a:xfrm>
          <a:custGeom>
            <a:avLst/>
            <a:gdLst/>
            <a:ahLst/>
            <a:cxnLst/>
            <a:rect l="l" t="t" r="r" b="b"/>
            <a:pathLst>
              <a:path w="43179">
                <a:moveTo>
                  <a:pt x="0" y="0"/>
                </a:moveTo>
                <a:lnTo>
                  <a:pt x="43065" y="0"/>
                </a:lnTo>
              </a:path>
            </a:pathLst>
          </a:custGeom>
          <a:ln w="24006">
            <a:solidFill>
              <a:srgbClr val="808080"/>
            </a:solidFill>
          </a:ln>
        </p:spPr>
        <p:txBody>
          <a:bodyPr wrap="square" lIns="0" tIns="0" rIns="0" bIns="0" rtlCol="0"/>
          <a:lstStyle/>
          <a:p>
            <a:endParaRPr sz="1350"/>
          </a:p>
        </p:txBody>
      </p:sp>
      <p:sp>
        <p:nvSpPr>
          <p:cNvPr id="229" name="object 229"/>
          <p:cNvSpPr/>
          <p:nvPr/>
        </p:nvSpPr>
        <p:spPr>
          <a:xfrm>
            <a:off x="5551552" y="3560757"/>
            <a:ext cx="32385" cy="0"/>
          </a:xfrm>
          <a:custGeom>
            <a:avLst/>
            <a:gdLst/>
            <a:ahLst/>
            <a:cxnLst/>
            <a:rect l="l" t="t" r="r" b="b"/>
            <a:pathLst>
              <a:path w="43179">
                <a:moveTo>
                  <a:pt x="0" y="0"/>
                </a:moveTo>
                <a:lnTo>
                  <a:pt x="43065" y="0"/>
                </a:lnTo>
              </a:path>
            </a:pathLst>
          </a:custGeom>
          <a:ln w="24006">
            <a:solidFill>
              <a:srgbClr val="808080"/>
            </a:solidFill>
          </a:ln>
        </p:spPr>
        <p:txBody>
          <a:bodyPr wrap="square" lIns="0" tIns="0" rIns="0" bIns="0" rtlCol="0"/>
          <a:lstStyle/>
          <a:p>
            <a:endParaRPr sz="1350"/>
          </a:p>
        </p:txBody>
      </p:sp>
      <p:sp>
        <p:nvSpPr>
          <p:cNvPr id="230" name="object 230"/>
          <p:cNvSpPr/>
          <p:nvPr/>
        </p:nvSpPr>
        <p:spPr>
          <a:xfrm>
            <a:off x="5616016" y="3560757"/>
            <a:ext cx="32385" cy="0"/>
          </a:xfrm>
          <a:custGeom>
            <a:avLst/>
            <a:gdLst/>
            <a:ahLst/>
            <a:cxnLst/>
            <a:rect l="l" t="t" r="r" b="b"/>
            <a:pathLst>
              <a:path w="43179">
                <a:moveTo>
                  <a:pt x="0" y="0"/>
                </a:moveTo>
                <a:lnTo>
                  <a:pt x="43065" y="0"/>
                </a:lnTo>
              </a:path>
            </a:pathLst>
          </a:custGeom>
          <a:ln w="24006">
            <a:solidFill>
              <a:srgbClr val="808080"/>
            </a:solidFill>
          </a:ln>
        </p:spPr>
        <p:txBody>
          <a:bodyPr wrap="square" lIns="0" tIns="0" rIns="0" bIns="0" rtlCol="0"/>
          <a:lstStyle/>
          <a:p>
            <a:endParaRPr sz="1350"/>
          </a:p>
        </p:txBody>
      </p:sp>
      <p:sp>
        <p:nvSpPr>
          <p:cNvPr id="231" name="object 231"/>
          <p:cNvSpPr/>
          <p:nvPr/>
        </p:nvSpPr>
        <p:spPr>
          <a:xfrm>
            <a:off x="5680479" y="3560757"/>
            <a:ext cx="32385" cy="0"/>
          </a:xfrm>
          <a:custGeom>
            <a:avLst/>
            <a:gdLst/>
            <a:ahLst/>
            <a:cxnLst/>
            <a:rect l="l" t="t" r="r" b="b"/>
            <a:pathLst>
              <a:path w="43179">
                <a:moveTo>
                  <a:pt x="0" y="0"/>
                </a:moveTo>
                <a:lnTo>
                  <a:pt x="43065" y="0"/>
                </a:lnTo>
              </a:path>
            </a:pathLst>
          </a:custGeom>
          <a:ln w="24006">
            <a:solidFill>
              <a:srgbClr val="808080"/>
            </a:solidFill>
          </a:ln>
        </p:spPr>
        <p:txBody>
          <a:bodyPr wrap="square" lIns="0" tIns="0" rIns="0" bIns="0" rtlCol="0"/>
          <a:lstStyle/>
          <a:p>
            <a:endParaRPr sz="1350"/>
          </a:p>
        </p:txBody>
      </p:sp>
      <p:sp>
        <p:nvSpPr>
          <p:cNvPr id="232" name="object 232"/>
          <p:cNvSpPr/>
          <p:nvPr/>
        </p:nvSpPr>
        <p:spPr>
          <a:xfrm>
            <a:off x="5744943" y="3560757"/>
            <a:ext cx="32385" cy="0"/>
          </a:xfrm>
          <a:custGeom>
            <a:avLst/>
            <a:gdLst/>
            <a:ahLst/>
            <a:cxnLst/>
            <a:rect l="l" t="t" r="r" b="b"/>
            <a:pathLst>
              <a:path w="43179">
                <a:moveTo>
                  <a:pt x="0" y="0"/>
                </a:moveTo>
                <a:lnTo>
                  <a:pt x="43065" y="0"/>
                </a:lnTo>
              </a:path>
            </a:pathLst>
          </a:custGeom>
          <a:ln w="24006">
            <a:solidFill>
              <a:srgbClr val="808080"/>
            </a:solidFill>
          </a:ln>
        </p:spPr>
        <p:txBody>
          <a:bodyPr wrap="square" lIns="0" tIns="0" rIns="0" bIns="0" rtlCol="0"/>
          <a:lstStyle/>
          <a:p>
            <a:endParaRPr sz="1350"/>
          </a:p>
        </p:txBody>
      </p:sp>
      <p:sp>
        <p:nvSpPr>
          <p:cNvPr id="233" name="object 233"/>
          <p:cNvSpPr/>
          <p:nvPr/>
        </p:nvSpPr>
        <p:spPr>
          <a:xfrm>
            <a:off x="5809407" y="3560757"/>
            <a:ext cx="32385" cy="0"/>
          </a:xfrm>
          <a:custGeom>
            <a:avLst/>
            <a:gdLst/>
            <a:ahLst/>
            <a:cxnLst/>
            <a:rect l="l" t="t" r="r" b="b"/>
            <a:pathLst>
              <a:path w="43179">
                <a:moveTo>
                  <a:pt x="0" y="0"/>
                </a:moveTo>
                <a:lnTo>
                  <a:pt x="43065" y="0"/>
                </a:lnTo>
              </a:path>
            </a:pathLst>
          </a:custGeom>
          <a:ln w="24006">
            <a:solidFill>
              <a:srgbClr val="808080"/>
            </a:solidFill>
          </a:ln>
        </p:spPr>
        <p:txBody>
          <a:bodyPr wrap="square" lIns="0" tIns="0" rIns="0" bIns="0" rtlCol="0"/>
          <a:lstStyle/>
          <a:p>
            <a:endParaRPr sz="1350"/>
          </a:p>
        </p:txBody>
      </p:sp>
      <p:sp>
        <p:nvSpPr>
          <p:cNvPr id="234" name="object 234"/>
          <p:cNvSpPr/>
          <p:nvPr/>
        </p:nvSpPr>
        <p:spPr>
          <a:xfrm>
            <a:off x="5873870" y="3560757"/>
            <a:ext cx="32385" cy="0"/>
          </a:xfrm>
          <a:custGeom>
            <a:avLst/>
            <a:gdLst/>
            <a:ahLst/>
            <a:cxnLst/>
            <a:rect l="l" t="t" r="r" b="b"/>
            <a:pathLst>
              <a:path w="43179">
                <a:moveTo>
                  <a:pt x="0" y="0"/>
                </a:moveTo>
                <a:lnTo>
                  <a:pt x="43065" y="0"/>
                </a:lnTo>
              </a:path>
            </a:pathLst>
          </a:custGeom>
          <a:ln w="24006">
            <a:solidFill>
              <a:srgbClr val="808080"/>
            </a:solidFill>
          </a:ln>
        </p:spPr>
        <p:txBody>
          <a:bodyPr wrap="square" lIns="0" tIns="0" rIns="0" bIns="0" rtlCol="0"/>
          <a:lstStyle/>
          <a:p>
            <a:endParaRPr sz="1350"/>
          </a:p>
        </p:txBody>
      </p:sp>
      <p:sp>
        <p:nvSpPr>
          <p:cNvPr id="235" name="object 235"/>
          <p:cNvSpPr/>
          <p:nvPr/>
        </p:nvSpPr>
        <p:spPr>
          <a:xfrm>
            <a:off x="5938334" y="3560757"/>
            <a:ext cx="32385" cy="0"/>
          </a:xfrm>
          <a:custGeom>
            <a:avLst/>
            <a:gdLst/>
            <a:ahLst/>
            <a:cxnLst/>
            <a:rect l="l" t="t" r="r" b="b"/>
            <a:pathLst>
              <a:path w="43179">
                <a:moveTo>
                  <a:pt x="0" y="0"/>
                </a:moveTo>
                <a:lnTo>
                  <a:pt x="43065" y="0"/>
                </a:lnTo>
              </a:path>
            </a:pathLst>
          </a:custGeom>
          <a:ln w="24006">
            <a:solidFill>
              <a:srgbClr val="808080"/>
            </a:solidFill>
          </a:ln>
        </p:spPr>
        <p:txBody>
          <a:bodyPr wrap="square" lIns="0" tIns="0" rIns="0" bIns="0" rtlCol="0"/>
          <a:lstStyle/>
          <a:p>
            <a:endParaRPr sz="1350"/>
          </a:p>
        </p:txBody>
      </p:sp>
      <p:sp>
        <p:nvSpPr>
          <p:cNvPr id="236" name="object 236"/>
          <p:cNvSpPr/>
          <p:nvPr/>
        </p:nvSpPr>
        <p:spPr>
          <a:xfrm>
            <a:off x="6002798" y="3560757"/>
            <a:ext cx="32385" cy="0"/>
          </a:xfrm>
          <a:custGeom>
            <a:avLst/>
            <a:gdLst/>
            <a:ahLst/>
            <a:cxnLst/>
            <a:rect l="l" t="t" r="r" b="b"/>
            <a:pathLst>
              <a:path w="43179">
                <a:moveTo>
                  <a:pt x="0" y="0"/>
                </a:moveTo>
                <a:lnTo>
                  <a:pt x="43065" y="0"/>
                </a:lnTo>
              </a:path>
            </a:pathLst>
          </a:custGeom>
          <a:ln w="24006">
            <a:solidFill>
              <a:srgbClr val="808080"/>
            </a:solidFill>
          </a:ln>
        </p:spPr>
        <p:txBody>
          <a:bodyPr wrap="square" lIns="0" tIns="0" rIns="0" bIns="0" rtlCol="0"/>
          <a:lstStyle/>
          <a:p>
            <a:endParaRPr sz="1350"/>
          </a:p>
        </p:txBody>
      </p:sp>
      <p:sp>
        <p:nvSpPr>
          <p:cNvPr id="237" name="object 237"/>
          <p:cNvSpPr/>
          <p:nvPr/>
        </p:nvSpPr>
        <p:spPr>
          <a:xfrm>
            <a:off x="6067262" y="3560757"/>
            <a:ext cx="32385" cy="0"/>
          </a:xfrm>
          <a:custGeom>
            <a:avLst/>
            <a:gdLst/>
            <a:ahLst/>
            <a:cxnLst/>
            <a:rect l="l" t="t" r="r" b="b"/>
            <a:pathLst>
              <a:path w="43179">
                <a:moveTo>
                  <a:pt x="0" y="0"/>
                </a:moveTo>
                <a:lnTo>
                  <a:pt x="43065" y="0"/>
                </a:lnTo>
              </a:path>
            </a:pathLst>
          </a:custGeom>
          <a:ln w="24006">
            <a:solidFill>
              <a:srgbClr val="808080"/>
            </a:solidFill>
          </a:ln>
        </p:spPr>
        <p:txBody>
          <a:bodyPr wrap="square" lIns="0" tIns="0" rIns="0" bIns="0" rtlCol="0"/>
          <a:lstStyle/>
          <a:p>
            <a:endParaRPr sz="1350"/>
          </a:p>
        </p:txBody>
      </p:sp>
      <p:sp>
        <p:nvSpPr>
          <p:cNvPr id="238" name="object 238"/>
          <p:cNvSpPr/>
          <p:nvPr/>
        </p:nvSpPr>
        <p:spPr>
          <a:xfrm>
            <a:off x="6131725" y="3560757"/>
            <a:ext cx="32385" cy="0"/>
          </a:xfrm>
          <a:custGeom>
            <a:avLst/>
            <a:gdLst/>
            <a:ahLst/>
            <a:cxnLst/>
            <a:rect l="l" t="t" r="r" b="b"/>
            <a:pathLst>
              <a:path w="43179">
                <a:moveTo>
                  <a:pt x="0" y="0"/>
                </a:moveTo>
                <a:lnTo>
                  <a:pt x="43065" y="0"/>
                </a:lnTo>
              </a:path>
            </a:pathLst>
          </a:custGeom>
          <a:ln w="24006">
            <a:solidFill>
              <a:srgbClr val="808080"/>
            </a:solidFill>
          </a:ln>
        </p:spPr>
        <p:txBody>
          <a:bodyPr wrap="square" lIns="0" tIns="0" rIns="0" bIns="0" rtlCol="0"/>
          <a:lstStyle/>
          <a:p>
            <a:endParaRPr sz="1350"/>
          </a:p>
        </p:txBody>
      </p:sp>
      <p:sp>
        <p:nvSpPr>
          <p:cNvPr id="239" name="object 239"/>
          <p:cNvSpPr/>
          <p:nvPr/>
        </p:nvSpPr>
        <p:spPr>
          <a:xfrm>
            <a:off x="6196189" y="3560757"/>
            <a:ext cx="32385" cy="0"/>
          </a:xfrm>
          <a:custGeom>
            <a:avLst/>
            <a:gdLst/>
            <a:ahLst/>
            <a:cxnLst/>
            <a:rect l="l" t="t" r="r" b="b"/>
            <a:pathLst>
              <a:path w="43179">
                <a:moveTo>
                  <a:pt x="0" y="0"/>
                </a:moveTo>
                <a:lnTo>
                  <a:pt x="43065" y="0"/>
                </a:lnTo>
              </a:path>
            </a:pathLst>
          </a:custGeom>
          <a:ln w="24006">
            <a:solidFill>
              <a:srgbClr val="808080"/>
            </a:solidFill>
          </a:ln>
        </p:spPr>
        <p:txBody>
          <a:bodyPr wrap="square" lIns="0" tIns="0" rIns="0" bIns="0" rtlCol="0"/>
          <a:lstStyle/>
          <a:p>
            <a:endParaRPr sz="1350"/>
          </a:p>
        </p:txBody>
      </p:sp>
      <p:sp>
        <p:nvSpPr>
          <p:cNvPr id="240" name="object 240"/>
          <p:cNvSpPr/>
          <p:nvPr/>
        </p:nvSpPr>
        <p:spPr>
          <a:xfrm>
            <a:off x="6260652" y="3560757"/>
            <a:ext cx="32385" cy="0"/>
          </a:xfrm>
          <a:custGeom>
            <a:avLst/>
            <a:gdLst/>
            <a:ahLst/>
            <a:cxnLst/>
            <a:rect l="l" t="t" r="r" b="b"/>
            <a:pathLst>
              <a:path w="43179">
                <a:moveTo>
                  <a:pt x="0" y="0"/>
                </a:moveTo>
                <a:lnTo>
                  <a:pt x="43065" y="0"/>
                </a:lnTo>
              </a:path>
            </a:pathLst>
          </a:custGeom>
          <a:ln w="24006">
            <a:solidFill>
              <a:srgbClr val="808080"/>
            </a:solidFill>
          </a:ln>
        </p:spPr>
        <p:txBody>
          <a:bodyPr wrap="square" lIns="0" tIns="0" rIns="0" bIns="0" rtlCol="0"/>
          <a:lstStyle/>
          <a:p>
            <a:endParaRPr sz="1350"/>
          </a:p>
        </p:txBody>
      </p:sp>
      <p:sp>
        <p:nvSpPr>
          <p:cNvPr id="241" name="object 241"/>
          <p:cNvSpPr/>
          <p:nvPr/>
        </p:nvSpPr>
        <p:spPr>
          <a:xfrm>
            <a:off x="6325116" y="3560757"/>
            <a:ext cx="32861" cy="0"/>
          </a:xfrm>
          <a:custGeom>
            <a:avLst/>
            <a:gdLst/>
            <a:ahLst/>
            <a:cxnLst/>
            <a:rect l="l" t="t" r="r" b="b"/>
            <a:pathLst>
              <a:path w="43815">
                <a:moveTo>
                  <a:pt x="0" y="0"/>
                </a:moveTo>
                <a:lnTo>
                  <a:pt x="43424" y="0"/>
                </a:lnTo>
              </a:path>
            </a:pathLst>
          </a:custGeom>
          <a:ln w="24006">
            <a:solidFill>
              <a:srgbClr val="808080"/>
            </a:solidFill>
          </a:ln>
        </p:spPr>
        <p:txBody>
          <a:bodyPr wrap="square" lIns="0" tIns="0" rIns="0" bIns="0" rtlCol="0"/>
          <a:lstStyle/>
          <a:p>
            <a:endParaRPr sz="1350"/>
          </a:p>
        </p:txBody>
      </p:sp>
      <p:sp>
        <p:nvSpPr>
          <p:cNvPr id="242" name="object 242"/>
          <p:cNvSpPr/>
          <p:nvPr/>
        </p:nvSpPr>
        <p:spPr>
          <a:xfrm>
            <a:off x="6389984" y="3560757"/>
            <a:ext cx="32385" cy="0"/>
          </a:xfrm>
          <a:custGeom>
            <a:avLst/>
            <a:gdLst/>
            <a:ahLst/>
            <a:cxnLst/>
            <a:rect l="l" t="t" r="r" b="b"/>
            <a:pathLst>
              <a:path w="43179">
                <a:moveTo>
                  <a:pt x="0" y="0"/>
                </a:moveTo>
                <a:lnTo>
                  <a:pt x="42886" y="0"/>
                </a:lnTo>
              </a:path>
            </a:pathLst>
          </a:custGeom>
          <a:ln w="24006">
            <a:solidFill>
              <a:srgbClr val="808080"/>
            </a:solidFill>
          </a:ln>
        </p:spPr>
        <p:txBody>
          <a:bodyPr wrap="square" lIns="0" tIns="0" rIns="0" bIns="0" rtlCol="0"/>
          <a:lstStyle/>
          <a:p>
            <a:endParaRPr sz="1350"/>
          </a:p>
        </p:txBody>
      </p:sp>
      <p:sp>
        <p:nvSpPr>
          <p:cNvPr id="243" name="object 243"/>
          <p:cNvSpPr/>
          <p:nvPr/>
        </p:nvSpPr>
        <p:spPr>
          <a:xfrm>
            <a:off x="6454447" y="3560757"/>
            <a:ext cx="32385" cy="0"/>
          </a:xfrm>
          <a:custGeom>
            <a:avLst/>
            <a:gdLst/>
            <a:ahLst/>
            <a:cxnLst/>
            <a:rect l="l" t="t" r="r" b="b"/>
            <a:pathLst>
              <a:path w="43179">
                <a:moveTo>
                  <a:pt x="0" y="0"/>
                </a:moveTo>
                <a:lnTo>
                  <a:pt x="42886" y="0"/>
                </a:lnTo>
              </a:path>
            </a:pathLst>
          </a:custGeom>
          <a:ln w="24006">
            <a:solidFill>
              <a:srgbClr val="808080"/>
            </a:solidFill>
          </a:ln>
        </p:spPr>
        <p:txBody>
          <a:bodyPr wrap="square" lIns="0" tIns="0" rIns="0" bIns="0" rtlCol="0"/>
          <a:lstStyle/>
          <a:p>
            <a:endParaRPr sz="1350"/>
          </a:p>
        </p:txBody>
      </p:sp>
      <p:sp>
        <p:nvSpPr>
          <p:cNvPr id="244" name="object 244"/>
          <p:cNvSpPr/>
          <p:nvPr/>
        </p:nvSpPr>
        <p:spPr>
          <a:xfrm>
            <a:off x="6518911" y="3560757"/>
            <a:ext cx="32385" cy="0"/>
          </a:xfrm>
          <a:custGeom>
            <a:avLst/>
            <a:gdLst/>
            <a:ahLst/>
            <a:cxnLst/>
            <a:rect l="l" t="t" r="r" b="b"/>
            <a:pathLst>
              <a:path w="43179">
                <a:moveTo>
                  <a:pt x="0" y="0"/>
                </a:moveTo>
                <a:lnTo>
                  <a:pt x="42886" y="0"/>
                </a:lnTo>
              </a:path>
            </a:pathLst>
          </a:custGeom>
          <a:ln w="24006">
            <a:solidFill>
              <a:srgbClr val="808080"/>
            </a:solidFill>
          </a:ln>
        </p:spPr>
        <p:txBody>
          <a:bodyPr wrap="square" lIns="0" tIns="0" rIns="0" bIns="0" rtlCol="0"/>
          <a:lstStyle/>
          <a:p>
            <a:endParaRPr sz="1350"/>
          </a:p>
        </p:txBody>
      </p:sp>
      <p:sp>
        <p:nvSpPr>
          <p:cNvPr id="245" name="object 245"/>
          <p:cNvSpPr/>
          <p:nvPr/>
        </p:nvSpPr>
        <p:spPr>
          <a:xfrm>
            <a:off x="6583375" y="3560757"/>
            <a:ext cx="32385" cy="0"/>
          </a:xfrm>
          <a:custGeom>
            <a:avLst/>
            <a:gdLst/>
            <a:ahLst/>
            <a:cxnLst/>
            <a:rect l="l" t="t" r="r" b="b"/>
            <a:pathLst>
              <a:path w="43179">
                <a:moveTo>
                  <a:pt x="0" y="0"/>
                </a:moveTo>
                <a:lnTo>
                  <a:pt x="42886" y="0"/>
                </a:lnTo>
              </a:path>
            </a:pathLst>
          </a:custGeom>
          <a:ln w="24006">
            <a:solidFill>
              <a:srgbClr val="808080"/>
            </a:solidFill>
          </a:ln>
        </p:spPr>
        <p:txBody>
          <a:bodyPr wrap="square" lIns="0" tIns="0" rIns="0" bIns="0" rtlCol="0"/>
          <a:lstStyle/>
          <a:p>
            <a:endParaRPr sz="1350"/>
          </a:p>
        </p:txBody>
      </p:sp>
      <p:sp>
        <p:nvSpPr>
          <p:cNvPr id="246" name="object 246"/>
          <p:cNvSpPr/>
          <p:nvPr/>
        </p:nvSpPr>
        <p:spPr>
          <a:xfrm>
            <a:off x="6647838" y="3560757"/>
            <a:ext cx="32385" cy="0"/>
          </a:xfrm>
          <a:custGeom>
            <a:avLst/>
            <a:gdLst/>
            <a:ahLst/>
            <a:cxnLst/>
            <a:rect l="l" t="t" r="r" b="b"/>
            <a:pathLst>
              <a:path w="43179">
                <a:moveTo>
                  <a:pt x="0" y="0"/>
                </a:moveTo>
                <a:lnTo>
                  <a:pt x="42886" y="0"/>
                </a:lnTo>
              </a:path>
            </a:pathLst>
          </a:custGeom>
          <a:ln w="24006">
            <a:solidFill>
              <a:srgbClr val="808080"/>
            </a:solidFill>
          </a:ln>
        </p:spPr>
        <p:txBody>
          <a:bodyPr wrap="square" lIns="0" tIns="0" rIns="0" bIns="0" rtlCol="0"/>
          <a:lstStyle/>
          <a:p>
            <a:endParaRPr sz="1350"/>
          </a:p>
        </p:txBody>
      </p:sp>
      <p:sp>
        <p:nvSpPr>
          <p:cNvPr id="247" name="object 247"/>
          <p:cNvSpPr/>
          <p:nvPr/>
        </p:nvSpPr>
        <p:spPr>
          <a:xfrm>
            <a:off x="6712301" y="3560757"/>
            <a:ext cx="32385" cy="0"/>
          </a:xfrm>
          <a:custGeom>
            <a:avLst/>
            <a:gdLst/>
            <a:ahLst/>
            <a:cxnLst/>
            <a:rect l="l" t="t" r="r" b="b"/>
            <a:pathLst>
              <a:path w="43179">
                <a:moveTo>
                  <a:pt x="0" y="0"/>
                </a:moveTo>
                <a:lnTo>
                  <a:pt x="42886" y="0"/>
                </a:lnTo>
              </a:path>
            </a:pathLst>
          </a:custGeom>
          <a:ln w="24006">
            <a:solidFill>
              <a:srgbClr val="808080"/>
            </a:solidFill>
          </a:ln>
        </p:spPr>
        <p:txBody>
          <a:bodyPr wrap="square" lIns="0" tIns="0" rIns="0" bIns="0" rtlCol="0"/>
          <a:lstStyle/>
          <a:p>
            <a:endParaRPr sz="1350"/>
          </a:p>
        </p:txBody>
      </p:sp>
      <p:sp>
        <p:nvSpPr>
          <p:cNvPr id="248" name="object 248"/>
          <p:cNvSpPr/>
          <p:nvPr/>
        </p:nvSpPr>
        <p:spPr>
          <a:xfrm>
            <a:off x="6776766" y="3560757"/>
            <a:ext cx="32385" cy="0"/>
          </a:xfrm>
          <a:custGeom>
            <a:avLst/>
            <a:gdLst/>
            <a:ahLst/>
            <a:cxnLst/>
            <a:rect l="l" t="t" r="r" b="b"/>
            <a:pathLst>
              <a:path w="43179">
                <a:moveTo>
                  <a:pt x="0" y="0"/>
                </a:moveTo>
                <a:lnTo>
                  <a:pt x="42886" y="0"/>
                </a:lnTo>
              </a:path>
            </a:pathLst>
          </a:custGeom>
          <a:ln w="24006">
            <a:solidFill>
              <a:srgbClr val="808080"/>
            </a:solidFill>
          </a:ln>
        </p:spPr>
        <p:txBody>
          <a:bodyPr wrap="square" lIns="0" tIns="0" rIns="0" bIns="0" rtlCol="0"/>
          <a:lstStyle/>
          <a:p>
            <a:endParaRPr sz="1350"/>
          </a:p>
        </p:txBody>
      </p:sp>
      <p:sp>
        <p:nvSpPr>
          <p:cNvPr id="249" name="object 249"/>
          <p:cNvSpPr/>
          <p:nvPr/>
        </p:nvSpPr>
        <p:spPr>
          <a:xfrm>
            <a:off x="6841229" y="3560757"/>
            <a:ext cx="32385" cy="0"/>
          </a:xfrm>
          <a:custGeom>
            <a:avLst/>
            <a:gdLst/>
            <a:ahLst/>
            <a:cxnLst/>
            <a:rect l="l" t="t" r="r" b="b"/>
            <a:pathLst>
              <a:path w="43179">
                <a:moveTo>
                  <a:pt x="0" y="0"/>
                </a:moveTo>
                <a:lnTo>
                  <a:pt x="42886" y="0"/>
                </a:lnTo>
              </a:path>
            </a:pathLst>
          </a:custGeom>
          <a:ln w="24006">
            <a:solidFill>
              <a:srgbClr val="808080"/>
            </a:solidFill>
          </a:ln>
        </p:spPr>
        <p:txBody>
          <a:bodyPr wrap="square" lIns="0" tIns="0" rIns="0" bIns="0" rtlCol="0"/>
          <a:lstStyle/>
          <a:p>
            <a:endParaRPr sz="1350"/>
          </a:p>
        </p:txBody>
      </p:sp>
      <p:sp>
        <p:nvSpPr>
          <p:cNvPr id="250" name="object 250"/>
          <p:cNvSpPr/>
          <p:nvPr/>
        </p:nvSpPr>
        <p:spPr>
          <a:xfrm>
            <a:off x="6905693" y="3560757"/>
            <a:ext cx="32385" cy="0"/>
          </a:xfrm>
          <a:custGeom>
            <a:avLst/>
            <a:gdLst/>
            <a:ahLst/>
            <a:cxnLst/>
            <a:rect l="l" t="t" r="r" b="b"/>
            <a:pathLst>
              <a:path w="43179">
                <a:moveTo>
                  <a:pt x="0" y="0"/>
                </a:moveTo>
                <a:lnTo>
                  <a:pt x="42886" y="0"/>
                </a:lnTo>
              </a:path>
            </a:pathLst>
          </a:custGeom>
          <a:ln w="24006">
            <a:solidFill>
              <a:srgbClr val="808080"/>
            </a:solidFill>
          </a:ln>
        </p:spPr>
        <p:txBody>
          <a:bodyPr wrap="square" lIns="0" tIns="0" rIns="0" bIns="0" rtlCol="0"/>
          <a:lstStyle/>
          <a:p>
            <a:endParaRPr sz="1350"/>
          </a:p>
        </p:txBody>
      </p:sp>
      <p:sp>
        <p:nvSpPr>
          <p:cNvPr id="251" name="object 251"/>
          <p:cNvSpPr/>
          <p:nvPr/>
        </p:nvSpPr>
        <p:spPr>
          <a:xfrm>
            <a:off x="6970157" y="3560757"/>
            <a:ext cx="32385" cy="0"/>
          </a:xfrm>
          <a:custGeom>
            <a:avLst/>
            <a:gdLst/>
            <a:ahLst/>
            <a:cxnLst/>
            <a:rect l="l" t="t" r="r" b="b"/>
            <a:pathLst>
              <a:path w="43179">
                <a:moveTo>
                  <a:pt x="0" y="0"/>
                </a:moveTo>
                <a:lnTo>
                  <a:pt x="42886" y="0"/>
                </a:lnTo>
              </a:path>
            </a:pathLst>
          </a:custGeom>
          <a:ln w="24006">
            <a:solidFill>
              <a:srgbClr val="808080"/>
            </a:solidFill>
          </a:ln>
        </p:spPr>
        <p:txBody>
          <a:bodyPr wrap="square" lIns="0" tIns="0" rIns="0" bIns="0" rtlCol="0"/>
          <a:lstStyle/>
          <a:p>
            <a:endParaRPr sz="1350"/>
          </a:p>
        </p:txBody>
      </p:sp>
      <p:sp>
        <p:nvSpPr>
          <p:cNvPr id="252" name="object 252"/>
          <p:cNvSpPr/>
          <p:nvPr/>
        </p:nvSpPr>
        <p:spPr>
          <a:xfrm>
            <a:off x="7034621" y="3560757"/>
            <a:ext cx="32385" cy="0"/>
          </a:xfrm>
          <a:custGeom>
            <a:avLst/>
            <a:gdLst/>
            <a:ahLst/>
            <a:cxnLst/>
            <a:rect l="l" t="t" r="r" b="b"/>
            <a:pathLst>
              <a:path w="43179">
                <a:moveTo>
                  <a:pt x="0" y="0"/>
                </a:moveTo>
                <a:lnTo>
                  <a:pt x="42886" y="0"/>
                </a:lnTo>
              </a:path>
            </a:pathLst>
          </a:custGeom>
          <a:ln w="24006">
            <a:solidFill>
              <a:srgbClr val="808080"/>
            </a:solidFill>
          </a:ln>
        </p:spPr>
        <p:txBody>
          <a:bodyPr wrap="square" lIns="0" tIns="0" rIns="0" bIns="0" rtlCol="0"/>
          <a:lstStyle/>
          <a:p>
            <a:endParaRPr sz="1350"/>
          </a:p>
        </p:txBody>
      </p:sp>
      <p:sp>
        <p:nvSpPr>
          <p:cNvPr id="253" name="object 253"/>
          <p:cNvSpPr/>
          <p:nvPr/>
        </p:nvSpPr>
        <p:spPr>
          <a:xfrm>
            <a:off x="7099084" y="3560757"/>
            <a:ext cx="32385" cy="0"/>
          </a:xfrm>
          <a:custGeom>
            <a:avLst/>
            <a:gdLst/>
            <a:ahLst/>
            <a:cxnLst/>
            <a:rect l="l" t="t" r="r" b="b"/>
            <a:pathLst>
              <a:path w="43179">
                <a:moveTo>
                  <a:pt x="0" y="0"/>
                </a:moveTo>
                <a:lnTo>
                  <a:pt x="42886" y="0"/>
                </a:lnTo>
              </a:path>
            </a:pathLst>
          </a:custGeom>
          <a:ln w="24006">
            <a:solidFill>
              <a:srgbClr val="808080"/>
            </a:solidFill>
          </a:ln>
        </p:spPr>
        <p:txBody>
          <a:bodyPr wrap="square" lIns="0" tIns="0" rIns="0" bIns="0" rtlCol="0"/>
          <a:lstStyle/>
          <a:p>
            <a:endParaRPr sz="1350"/>
          </a:p>
        </p:txBody>
      </p:sp>
      <p:sp>
        <p:nvSpPr>
          <p:cNvPr id="254" name="object 254"/>
          <p:cNvSpPr/>
          <p:nvPr/>
        </p:nvSpPr>
        <p:spPr>
          <a:xfrm>
            <a:off x="7163547" y="3560757"/>
            <a:ext cx="32385" cy="0"/>
          </a:xfrm>
          <a:custGeom>
            <a:avLst/>
            <a:gdLst/>
            <a:ahLst/>
            <a:cxnLst/>
            <a:rect l="l" t="t" r="r" b="b"/>
            <a:pathLst>
              <a:path w="43179">
                <a:moveTo>
                  <a:pt x="0" y="0"/>
                </a:moveTo>
                <a:lnTo>
                  <a:pt x="42886" y="0"/>
                </a:lnTo>
              </a:path>
            </a:pathLst>
          </a:custGeom>
          <a:ln w="24006">
            <a:solidFill>
              <a:srgbClr val="808080"/>
            </a:solidFill>
          </a:ln>
        </p:spPr>
        <p:txBody>
          <a:bodyPr wrap="square" lIns="0" tIns="0" rIns="0" bIns="0" rtlCol="0"/>
          <a:lstStyle/>
          <a:p>
            <a:endParaRPr sz="1350"/>
          </a:p>
        </p:txBody>
      </p:sp>
      <p:sp>
        <p:nvSpPr>
          <p:cNvPr id="255" name="object 255"/>
          <p:cNvSpPr/>
          <p:nvPr/>
        </p:nvSpPr>
        <p:spPr>
          <a:xfrm>
            <a:off x="7228011" y="3560757"/>
            <a:ext cx="32385" cy="0"/>
          </a:xfrm>
          <a:custGeom>
            <a:avLst/>
            <a:gdLst/>
            <a:ahLst/>
            <a:cxnLst/>
            <a:rect l="l" t="t" r="r" b="b"/>
            <a:pathLst>
              <a:path w="43179">
                <a:moveTo>
                  <a:pt x="0" y="0"/>
                </a:moveTo>
                <a:lnTo>
                  <a:pt x="42886" y="0"/>
                </a:lnTo>
              </a:path>
            </a:pathLst>
          </a:custGeom>
          <a:ln w="24006">
            <a:solidFill>
              <a:srgbClr val="808080"/>
            </a:solidFill>
          </a:ln>
        </p:spPr>
        <p:txBody>
          <a:bodyPr wrap="square" lIns="0" tIns="0" rIns="0" bIns="0" rtlCol="0"/>
          <a:lstStyle/>
          <a:p>
            <a:endParaRPr sz="1350"/>
          </a:p>
        </p:txBody>
      </p:sp>
      <p:sp>
        <p:nvSpPr>
          <p:cNvPr id="256" name="object 256"/>
          <p:cNvSpPr/>
          <p:nvPr/>
        </p:nvSpPr>
        <p:spPr>
          <a:xfrm>
            <a:off x="7292475" y="3560757"/>
            <a:ext cx="32385" cy="0"/>
          </a:xfrm>
          <a:custGeom>
            <a:avLst/>
            <a:gdLst/>
            <a:ahLst/>
            <a:cxnLst/>
            <a:rect l="l" t="t" r="r" b="b"/>
            <a:pathLst>
              <a:path w="43179">
                <a:moveTo>
                  <a:pt x="0" y="0"/>
                </a:moveTo>
                <a:lnTo>
                  <a:pt x="42886" y="0"/>
                </a:lnTo>
              </a:path>
            </a:pathLst>
          </a:custGeom>
          <a:ln w="24006">
            <a:solidFill>
              <a:srgbClr val="808080"/>
            </a:solidFill>
          </a:ln>
        </p:spPr>
        <p:txBody>
          <a:bodyPr wrap="square" lIns="0" tIns="0" rIns="0" bIns="0" rtlCol="0"/>
          <a:lstStyle/>
          <a:p>
            <a:endParaRPr sz="1350"/>
          </a:p>
        </p:txBody>
      </p:sp>
      <p:sp>
        <p:nvSpPr>
          <p:cNvPr id="257" name="object 257"/>
          <p:cNvSpPr/>
          <p:nvPr/>
        </p:nvSpPr>
        <p:spPr>
          <a:xfrm>
            <a:off x="7356938" y="3560757"/>
            <a:ext cx="32385" cy="0"/>
          </a:xfrm>
          <a:custGeom>
            <a:avLst/>
            <a:gdLst/>
            <a:ahLst/>
            <a:cxnLst/>
            <a:rect l="l" t="t" r="r" b="b"/>
            <a:pathLst>
              <a:path w="43179">
                <a:moveTo>
                  <a:pt x="0" y="0"/>
                </a:moveTo>
                <a:lnTo>
                  <a:pt x="42886" y="0"/>
                </a:lnTo>
              </a:path>
            </a:pathLst>
          </a:custGeom>
          <a:ln w="24006">
            <a:solidFill>
              <a:srgbClr val="808080"/>
            </a:solidFill>
          </a:ln>
        </p:spPr>
        <p:txBody>
          <a:bodyPr wrap="square" lIns="0" tIns="0" rIns="0" bIns="0" rtlCol="0"/>
          <a:lstStyle/>
          <a:p>
            <a:endParaRPr sz="1350"/>
          </a:p>
        </p:txBody>
      </p:sp>
      <p:sp>
        <p:nvSpPr>
          <p:cNvPr id="258" name="object 258"/>
          <p:cNvSpPr/>
          <p:nvPr/>
        </p:nvSpPr>
        <p:spPr>
          <a:xfrm>
            <a:off x="7421402" y="3560757"/>
            <a:ext cx="8096" cy="0"/>
          </a:xfrm>
          <a:custGeom>
            <a:avLst/>
            <a:gdLst/>
            <a:ahLst/>
            <a:cxnLst/>
            <a:rect l="l" t="t" r="r" b="b"/>
            <a:pathLst>
              <a:path w="10795">
                <a:moveTo>
                  <a:pt x="5383" y="-12003"/>
                </a:moveTo>
                <a:lnTo>
                  <a:pt x="5383" y="12003"/>
                </a:lnTo>
              </a:path>
            </a:pathLst>
          </a:custGeom>
          <a:ln w="10766">
            <a:solidFill>
              <a:srgbClr val="808080"/>
            </a:solidFill>
          </a:ln>
        </p:spPr>
        <p:txBody>
          <a:bodyPr wrap="square" lIns="0" tIns="0" rIns="0" bIns="0" rtlCol="0"/>
          <a:lstStyle/>
          <a:p>
            <a:endParaRPr sz="1350"/>
          </a:p>
        </p:txBody>
      </p:sp>
      <p:sp>
        <p:nvSpPr>
          <p:cNvPr id="259" name="object 259"/>
          <p:cNvSpPr/>
          <p:nvPr/>
        </p:nvSpPr>
        <p:spPr>
          <a:xfrm>
            <a:off x="2166022" y="1388095"/>
            <a:ext cx="131114" cy="145706"/>
          </a:xfrm>
          <a:prstGeom prst="rect">
            <a:avLst/>
          </a:prstGeom>
          <a:blipFill>
            <a:blip r:embed="rId25" cstate="print"/>
            <a:stretch>
              <a:fillRect/>
            </a:stretch>
          </a:blipFill>
        </p:spPr>
        <p:txBody>
          <a:bodyPr wrap="square" lIns="0" tIns="0" rIns="0" bIns="0" rtlCol="0"/>
          <a:lstStyle/>
          <a:p>
            <a:endParaRPr sz="1350"/>
          </a:p>
        </p:txBody>
      </p:sp>
      <p:sp>
        <p:nvSpPr>
          <p:cNvPr id="260" name="object 260"/>
          <p:cNvSpPr/>
          <p:nvPr/>
        </p:nvSpPr>
        <p:spPr>
          <a:xfrm>
            <a:off x="2230772" y="1528683"/>
            <a:ext cx="0" cy="197168"/>
          </a:xfrm>
          <a:custGeom>
            <a:avLst/>
            <a:gdLst/>
            <a:ahLst/>
            <a:cxnLst/>
            <a:rect l="l" t="t" r="r" b="b"/>
            <a:pathLst>
              <a:path h="262889">
                <a:moveTo>
                  <a:pt x="0" y="0"/>
                </a:moveTo>
                <a:lnTo>
                  <a:pt x="0" y="262623"/>
                </a:lnTo>
              </a:path>
            </a:pathLst>
          </a:custGeom>
          <a:ln w="12892">
            <a:solidFill>
              <a:srgbClr val="000000"/>
            </a:solidFill>
          </a:ln>
        </p:spPr>
        <p:txBody>
          <a:bodyPr wrap="square" lIns="0" tIns="0" rIns="0" bIns="0" rtlCol="0"/>
          <a:lstStyle/>
          <a:p>
            <a:endParaRPr sz="1350"/>
          </a:p>
        </p:txBody>
      </p:sp>
      <p:sp>
        <p:nvSpPr>
          <p:cNvPr id="261" name="object 261"/>
          <p:cNvSpPr/>
          <p:nvPr/>
        </p:nvSpPr>
        <p:spPr>
          <a:xfrm>
            <a:off x="2187262" y="1702196"/>
            <a:ext cx="87019" cy="97431"/>
          </a:xfrm>
          <a:prstGeom prst="rect">
            <a:avLst/>
          </a:prstGeom>
          <a:blipFill>
            <a:blip r:embed="rId26" cstate="print"/>
            <a:stretch>
              <a:fillRect/>
            </a:stretch>
          </a:blipFill>
        </p:spPr>
        <p:txBody>
          <a:bodyPr wrap="square" lIns="0" tIns="0" rIns="0" bIns="0" rtlCol="0"/>
          <a:lstStyle/>
          <a:p>
            <a:endParaRPr sz="1350"/>
          </a:p>
        </p:txBody>
      </p:sp>
      <p:sp>
        <p:nvSpPr>
          <p:cNvPr id="262" name="object 262"/>
          <p:cNvSpPr txBox="1"/>
          <p:nvPr/>
        </p:nvSpPr>
        <p:spPr>
          <a:xfrm>
            <a:off x="1548675" y="1636269"/>
            <a:ext cx="422910" cy="532448"/>
          </a:xfrm>
          <a:prstGeom prst="rect">
            <a:avLst/>
          </a:prstGeom>
        </p:spPr>
        <p:txBody>
          <a:bodyPr vert="vert270" wrap="square" lIns="0" tIns="0" rIns="0" bIns="0" rtlCol="0">
            <a:spAutoFit/>
          </a:bodyPr>
          <a:lstStyle/>
          <a:p>
            <a:pPr marL="12700">
              <a:lnSpc>
                <a:spcPts val="1650"/>
              </a:lnSpc>
            </a:pPr>
            <a:r>
              <a:rPr sz="1050" spc="75" dirty="0">
                <a:solidFill>
                  <a:srgbClr val="FF0000"/>
                </a:solidFill>
                <a:latin typeface="Arial" panose="020B0604020202020204"/>
                <a:cs typeface="Arial" panose="020B0604020202020204"/>
              </a:rPr>
              <a:t>Student</a:t>
            </a:r>
          </a:p>
        </p:txBody>
      </p:sp>
      <p:sp>
        <p:nvSpPr>
          <p:cNvPr id="266" name="object 266"/>
          <p:cNvSpPr txBox="1">
            <a:spLocks noGrp="1"/>
          </p:cNvSpPr>
          <p:nvPr>
            <p:ph type="ftr" sz="quarter" idx="5"/>
          </p:nvPr>
        </p:nvSpPr>
        <p:spPr>
          <a:xfrm>
            <a:off x="6008689" y="641968"/>
            <a:ext cx="2246489" cy="158750"/>
          </a:xfrm>
          <a:prstGeom prst="rect">
            <a:avLst/>
          </a:prstGeom>
        </p:spPr>
        <p:txBody>
          <a:bodyPr vert="horz" wrap="square" lIns="0" tIns="0" rIns="0" bIns="0" rtlCol="0">
            <a:spAutoFit/>
          </a:bodyPr>
          <a:lstStyle/>
          <a:p>
            <a:pPr marL="12700">
              <a:lnSpc>
                <a:spcPts val="1240"/>
              </a:lnSpc>
            </a:pPr>
            <a:r>
              <a:rPr sz="750" spc="-20" dirty="0"/>
              <a:t>2/19/2015</a:t>
            </a:r>
          </a:p>
        </p:txBody>
      </p:sp>
      <p:sp>
        <p:nvSpPr>
          <p:cNvPr id="267" name="object 267"/>
          <p:cNvSpPr txBox="1">
            <a:spLocks noGrp="1"/>
          </p:cNvSpPr>
          <p:nvPr>
            <p:ph type="sldNum" sz="quarter" idx="7"/>
          </p:nvPr>
        </p:nvSpPr>
        <p:spPr>
          <a:xfrm>
            <a:off x="7314416" y="445380"/>
            <a:ext cx="941203" cy="158750"/>
          </a:xfrm>
          <a:prstGeom prst="rect">
            <a:avLst/>
          </a:prstGeom>
        </p:spPr>
        <p:txBody>
          <a:bodyPr vert="horz" wrap="square" lIns="0" tIns="0" rIns="0" bIns="0" rtlCol="0">
            <a:spAutoFit/>
          </a:bodyPr>
          <a:lstStyle/>
          <a:p>
            <a:pPr marL="25400">
              <a:lnSpc>
                <a:spcPts val="1240"/>
              </a:lnSpc>
            </a:pPr>
            <a:fld id="{81D60167-4931-47E6-BA6A-407CBD079E47}" type="slidenum">
              <a:rPr sz="900" spc="-60" dirty="0"/>
              <a:t>70</a:t>
            </a:fld>
            <a:endParaRPr sz="900" spc="-60" dirty="0"/>
          </a:p>
        </p:txBody>
      </p:sp>
      <p:sp>
        <p:nvSpPr>
          <p:cNvPr id="263" name="object 263"/>
          <p:cNvSpPr txBox="1"/>
          <p:nvPr/>
        </p:nvSpPr>
        <p:spPr>
          <a:xfrm>
            <a:off x="1548675" y="2708459"/>
            <a:ext cx="422910" cy="625316"/>
          </a:xfrm>
          <a:prstGeom prst="rect">
            <a:avLst/>
          </a:prstGeom>
        </p:spPr>
        <p:txBody>
          <a:bodyPr vert="vert270" wrap="square" lIns="0" tIns="0" rIns="0" bIns="0" rtlCol="0">
            <a:spAutoFit/>
          </a:bodyPr>
          <a:lstStyle/>
          <a:p>
            <a:pPr marL="12700">
              <a:lnSpc>
                <a:spcPts val="1650"/>
              </a:lnSpc>
            </a:pPr>
            <a:r>
              <a:rPr sz="1050" spc="70" dirty="0">
                <a:solidFill>
                  <a:srgbClr val="FF0000"/>
                </a:solidFill>
                <a:latin typeface="Arial" panose="020B0604020202020204"/>
                <a:cs typeface="Arial" panose="020B0604020202020204"/>
              </a:rPr>
              <a:t>Registrar</a:t>
            </a:r>
          </a:p>
        </p:txBody>
      </p:sp>
      <p:sp>
        <p:nvSpPr>
          <p:cNvPr id="264" name="object 264"/>
          <p:cNvSpPr txBox="1"/>
          <p:nvPr/>
        </p:nvSpPr>
        <p:spPr>
          <a:xfrm>
            <a:off x="1548675" y="3843286"/>
            <a:ext cx="211455" cy="518636"/>
          </a:xfrm>
          <a:prstGeom prst="rect">
            <a:avLst/>
          </a:prstGeom>
        </p:spPr>
        <p:txBody>
          <a:bodyPr vert="vert270" wrap="square" lIns="0" tIns="0" rIns="0" bIns="0" rtlCol="0">
            <a:spAutoFit/>
          </a:bodyPr>
          <a:lstStyle/>
          <a:p>
            <a:pPr marL="12700">
              <a:lnSpc>
                <a:spcPts val="1650"/>
              </a:lnSpc>
            </a:pPr>
            <a:r>
              <a:rPr sz="1050" spc="-10" dirty="0">
                <a:solidFill>
                  <a:srgbClr val="FF0000"/>
                </a:solidFill>
                <a:latin typeface="Arial" panose="020B0604020202020204"/>
                <a:cs typeface="Arial" panose="020B0604020202020204"/>
              </a:rPr>
              <a:t>S</a:t>
            </a:r>
            <a:r>
              <a:rPr sz="1050" spc="5" dirty="0">
                <a:solidFill>
                  <a:srgbClr val="FF0000"/>
                </a:solidFill>
                <a:latin typeface="Arial" panose="020B0604020202020204"/>
                <a:cs typeface="Arial" panose="020B0604020202020204"/>
              </a:rPr>
              <a:t>ys</a:t>
            </a:r>
            <a:r>
              <a:rPr sz="1050" dirty="0">
                <a:solidFill>
                  <a:srgbClr val="FF0000"/>
                </a:solidFill>
                <a:latin typeface="Arial" panose="020B0604020202020204"/>
                <a:cs typeface="Arial" panose="020B0604020202020204"/>
              </a:rPr>
              <a:t>tem</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143000" y="0"/>
            <a:ext cx="6858000" cy="5143500"/>
          </a:xfrm>
          <a:prstGeom prst="rect">
            <a:avLst/>
          </a:prstGeom>
          <a:blipFill>
            <a:blip r:embed="rId2" cstate="print"/>
            <a:stretch>
              <a:fillRect/>
            </a:stretch>
          </a:blipFill>
        </p:spPr>
        <p:txBody>
          <a:bodyPr wrap="square" lIns="0" tIns="0" rIns="0" bIns="0" rtlCol="0"/>
          <a:lstStyle/>
          <a:p>
            <a:endParaRPr sz="1350"/>
          </a:p>
        </p:txBody>
      </p:sp>
      <p:sp>
        <p:nvSpPr>
          <p:cNvPr id="3" name="object 3"/>
          <p:cNvSpPr/>
          <p:nvPr/>
        </p:nvSpPr>
        <p:spPr>
          <a:xfrm>
            <a:off x="1485900" y="1200150"/>
            <a:ext cx="6172200" cy="3394710"/>
          </a:xfrm>
          <a:prstGeom prst="rect">
            <a:avLst/>
          </a:prstGeom>
          <a:blipFill>
            <a:blip r:embed="rId3" cstate="print"/>
            <a:stretch>
              <a:fillRect/>
            </a:stretch>
          </a:blipFill>
        </p:spPr>
        <p:txBody>
          <a:bodyPr wrap="square" lIns="0" tIns="0" rIns="0" bIns="0" rtlCol="0"/>
          <a:lstStyle/>
          <a:p>
            <a:endParaRPr sz="1350"/>
          </a:p>
        </p:txBody>
      </p:sp>
      <p:sp>
        <p:nvSpPr>
          <p:cNvPr id="4" name="object 4"/>
          <p:cNvSpPr txBox="1"/>
          <p:nvPr/>
        </p:nvSpPr>
        <p:spPr>
          <a:xfrm>
            <a:off x="1544955" y="1218019"/>
            <a:ext cx="5842635" cy="1840865"/>
          </a:xfrm>
          <a:prstGeom prst="rect">
            <a:avLst/>
          </a:prstGeom>
        </p:spPr>
        <p:txBody>
          <a:bodyPr vert="horz" wrap="square" lIns="0" tIns="10001" rIns="0" bIns="0" rtlCol="0">
            <a:spAutoFit/>
          </a:bodyPr>
          <a:lstStyle/>
          <a:p>
            <a:pPr marL="355600" indent="-342900">
              <a:lnSpc>
                <a:spcPct val="100000"/>
              </a:lnSpc>
              <a:spcBef>
                <a:spcPts val="105"/>
              </a:spcBef>
              <a:buFont typeface="Wingdings" panose="05000000000000000000"/>
              <a:buChar char=""/>
              <a:tabLst>
                <a:tab pos="356235" algn="l"/>
              </a:tabLst>
            </a:pPr>
            <a:r>
              <a:rPr sz="1500" dirty="0">
                <a:latin typeface="Times New Roman" panose="02020603050405020304"/>
                <a:cs typeface="Times New Roman" panose="02020603050405020304"/>
              </a:rPr>
              <a:t>Activity </a:t>
            </a:r>
            <a:r>
              <a:rPr sz="1500" spc="-5" dirty="0">
                <a:latin typeface="Times New Roman" panose="02020603050405020304"/>
                <a:cs typeface="Times New Roman" panose="02020603050405020304"/>
              </a:rPr>
              <a:t>diagrams tell you </a:t>
            </a:r>
            <a:r>
              <a:rPr sz="1500" dirty="0">
                <a:latin typeface="Times New Roman" panose="02020603050405020304"/>
                <a:cs typeface="Times New Roman" panose="02020603050405020304"/>
              </a:rPr>
              <a:t>what is happening, but not </a:t>
            </a:r>
            <a:r>
              <a:rPr sz="1500" spc="5" dirty="0">
                <a:latin typeface="Times New Roman" panose="02020603050405020304"/>
                <a:cs typeface="Times New Roman" panose="02020603050405020304"/>
              </a:rPr>
              <a:t>who </a:t>
            </a:r>
            <a:r>
              <a:rPr sz="1500" dirty="0">
                <a:latin typeface="Times New Roman" panose="02020603050405020304"/>
                <a:cs typeface="Times New Roman" panose="02020603050405020304"/>
              </a:rPr>
              <a:t>does</a:t>
            </a:r>
            <a:r>
              <a:rPr sz="1500" spc="-210" dirty="0">
                <a:latin typeface="Times New Roman" panose="02020603050405020304"/>
                <a:cs typeface="Times New Roman" panose="02020603050405020304"/>
              </a:rPr>
              <a:t> </a:t>
            </a:r>
            <a:r>
              <a:rPr sz="1500" dirty="0">
                <a:latin typeface="Times New Roman" panose="02020603050405020304"/>
                <a:cs typeface="Times New Roman" panose="02020603050405020304"/>
              </a:rPr>
              <a:t>what.</a:t>
            </a:r>
            <a:endParaRPr sz="1500">
              <a:latin typeface="Times New Roman" panose="02020603050405020304"/>
              <a:cs typeface="Times New Roman" panose="02020603050405020304"/>
            </a:endParaRPr>
          </a:p>
          <a:p>
            <a:pPr>
              <a:lnSpc>
                <a:spcPct val="100000"/>
              </a:lnSpc>
              <a:spcBef>
                <a:spcPts val="25"/>
              </a:spcBef>
              <a:buFont typeface="Wingdings" panose="05000000000000000000"/>
              <a:buChar char=""/>
            </a:pPr>
            <a:endParaRPr sz="2175">
              <a:latin typeface="Times New Roman" panose="02020603050405020304"/>
              <a:cs typeface="Times New Roman" panose="02020603050405020304"/>
            </a:endParaRPr>
          </a:p>
          <a:p>
            <a:pPr marL="355600" marR="5080" indent="-342900">
              <a:lnSpc>
                <a:spcPct val="100000"/>
              </a:lnSpc>
              <a:spcBef>
                <a:spcPts val="5"/>
              </a:spcBef>
              <a:buFont typeface="Wingdings" panose="05000000000000000000"/>
              <a:buChar char=""/>
              <a:tabLst>
                <a:tab pos="356235" algn="l"/>
              </a:tabLst>
            </a:pPr>
            <a:r>
              <a:rPr sz="1500" dirty="0">
                <a:latin typeface="Times New Roman" panose="02020603050405020304"/>
                <a:cs typeface="Times New Roman" panose="02020603050405020304"/>
              </a:rPr>
              <a:t>In </a:t>
            </a:r>
            <a:r>
              <a:rPr sz="1500" spc="-5" dirty="0">
                <a:latin typeface="Times New Roman" panose="02020603050405020304"/>
                <a:cs typeface="Times New Roman" panose="02020603050405020304"/>
              </a:rPr>
              <a:t>domain modelling, </a:t>
            </a:r>
            <a:r>
              <a:rPr sz="1500" dirty="0">
                <a:latin typeface="Times New Roman" panose="02020603050405020304"/>
                <a:cs typeface="Times New Roman" panose="02020603050405020304"/>
              </a:rPr>
              <a:t>this diagram </a:t>
            </a:r>
            <a:r>
              <a:rPr sz="1500" spc="-5" dirty="0">
                <a:latin typeface="Times New Roman" panose="02020603050405020304"/>
                <a:cs typeface="Times New Roman" panose="02020603050405020304"/>
              </a:rPr>
              <a:t>type </a:t>
            </a:r>
            <a:r>
              <a:rPr sz="1500" dirty="0">
                <a:latin typeface="Times New Roman" panose="02020603050405020304"/>
                <a:cs typeface="Times New Roman" panose="02020603050405020304"/>
              </a:rPr>
              <a:t>does </a:t>
            </a:r>
            <a:r>
              <a:rPr sz="1500" spc="5" dirty="0">
                <a:latin typeface="Times New Roman" panose="02020603050405020304"/>
                <a:cs typeface="Times New Roman" panose="02020603050405020304"/>
              </a:rPr>
              <a:t>not </a:t>
            </a:r>
            <a:r>
              <a:rPr sz="1500" dirty="0">
                <a:latin typeface="Times New Roman" panose="02020603050405020304"/>
                <a:cs typeface="Times New Roman" panose="02020603050405020304"/>
              </a:rPr>
              <a:t>convey which people</a:t>
            </a:r>
            <a:r>
              <a:rPr sz="1500" spc="-175" dirty="0">
                <a:latin typeface="Times New Roman" panose="02020603050405020304"/>
                <a:cs typeface="Times New Roman" panose="02020603050405020304"/>
              </a:rPr>
              <a:t> </a:t>
            </a:r>
            <a:r>
              <a:rPr sz="1500" dirty="0">
                <a:latin typeface="Times New Roman" panose="02020603050405020304"/>
                <a:cs typeface="Times New Roman" panose="02020603050405020304"/>
              </a:rPr>
              <a:t>or  </a:t>
            </a:r>
            <a:r>
              <a:rPr sz="1500" spc="-5" dirty="0">
                <a:latin typeface="Times New Roman" panose="02020603050405020304"/>
                <a:cs typeface="Times New Roman" panose="02020603050405020304"/>
              </a:rPr>
              <a:t>departments </a:t>
            </a:r>
            <a:r>
              <a:rPr sz="1500" dirty="0">
                <a:latin typeface="Times New Roman" panose="02020603050405020304"/>
                <a:cs typeface="Times New Roman" panose="02020603050405020304"/>
              </a:rPr>
              <a:t>are responsible for each</a:t>
            </a:r>
            <a:r>
              <a:rPr sz="1500" spc="-120" dirty="0">
                <a:latin typeface="Times New Roman" panose="02020603050405020304"/>
                <a:cs typeface="Times New Roman" panose="02020603050405020304"/>
              </a:rPr>
              <a:t> </a:t>
            </a:r>
            <a:r>
              <a:rPr sz="1500" spc="-20" dirty="0">
                <a:latin typeface="Times New Roman" panose="02020603050405020304"/>
                <a:cs typeface="Times New Roman" panose="02020603050405020304"/>
              </a:rPr>
              <a:t>activity.</a:t>
            </a:r>
            <a:endParaRPr sz="1500">
              <a:latin typeface="Times New Roman" panose="02020603050405020304"/>
              <a:cs typeface="Times New Roman" panose="02020603050405020304"/>
            </a:endParaRPr>
          </a:p>
          <a:p>
            <a:pPr>
              <a:lnSpc>
                <a:spcPct val="100000"/>
              </a:lnSpc>
              <a:spcBef>
                <a:spcPts val="25"/>
              </a:spcBef>
              <a:buFont typeface="Wingdings" panose="05000000000000000000"/>
              <a:buChar char=""/>
            </a:pPr>
            <a:endParaRPr sz="2175">
              <a:latin typeface="Times New Roman" panose="02020603050405020304"/>
              <a:cs typeface="Times New Roman" panose="02020603050405020304"/>
            </a:endParaRPr>
          </a:p>
          <a:p>
            <a:pPr marL="355600" marR="216535" indent="-342900">
              <a:lnSpc>
                <a:spcPct val="100000"/>
              </a:lnSpc>
              <a:buFont typeface="Wingdings" panose="05000000000000000000"/>
              <a:buChar char=""/>
              <a:tabLst>
                <a:tab pos="356235" algn="l"/>
              </a:tabLst>
            </a:pPr>
            <a:r>
              <a:rPr sz="1500" dirty="0">
                <a:latin typeface="Times New Roman" panose="02020603050405020304"/>
                <a:cs typeface="Times New Roman" panose="02020603050405020304"/>
              </a:rPr>
              <a:t>In </a:t>
            </a:r>
            <a:r>
              <a:rPr sz="1500" spc="-5" dirty="0">
                <a:latin typeface="Times New Roman" panose="02020603050405020304"/>
                <a:cs typeface="Times New Roman" panose="02020603050405020304"/>
              </a:rPr>
              <a:t>programming, </a:t>
            </a:r>
            <a:r>
              <a:rPr sz="1500" dirty="0">
                <a:latin typeface="Times New Roman" panose="02020603050405020304"/>
                <a:cs typeface="Times New Roman" panose="02020603050405020304"/>
              </a:rPr>
              <a:t>it does </a:t>
            </a:r>
            <a:r>
              <a:rPr sz="1500" spc="5" dirty="0">
                <a:latin typeface="Times New Roman" panose="02020603050405020304"/>
                <a:cs typeface="Times New Roman" panose="02020603050405020304"/>
              </a:rPr>
              <a:t>not </a:t>
            </a:r>
            <a:r>
              <a:rPr sz="1500" dirty="0">
                <a:latin typeface="Times New Roman" panose="02020603050405020304"/>
                <a:cs typeface="Times New Roman" panose="02020603050405020304"/>
              </a:rPr>
              <a:t>convey which </a:t>
            </a:r>
            <a:r>
              <a:rPr sz="1500" spc="-5" dirty="0">
                <a:latin typeface="Times New Roman" panose="02020603050405020304"/>
                <a:cs typeface="Times New Roman" panose="02020603050405020304"/>
              </a:rPr>
              <a:t>class </a:t>
            </a:r>
            <a:r>
              <a:rPr sz="1500" dirty="0">
                <a:latin typeface="Times New Roman" panose="02020603050405020304"/>
                <a:cs typeface="Times New Roman" panose="02020603050405020304"/>
              </a:rPr>
              <a:t>is responsible for</a:t>
            </a:r>
            <a:r>
              <a:rPr sz="1500" spc="-195" dirty="0">
                <a:latin typeface="Times New Roman" panose="02020603050405020304"/>
                <a:cs typeface="Times New Roman" panose="02020603050405020304"/>
              </a:rPr>
              <a:t> </a:t>
            </a:r>
            <a:r>
              <a:rPr sz="1500" dirty="0">
                <a:latin typeface="Times New Roman" panose="02020603050405020304"/>
                <a:cs typeface="Times New Roman" panose="02020603050405020304"/>
              </a:rPr>
              <a:t>each  </a:t>
            </a:r>
            <a:r>
              <a:rPr sz="1500" spc="-5" dirty="0">
                <a:latin typeface="Times New Roman" panose="02020603050405020304"/>
                <a:cs typeface="Times New Roman" panose="02020603050405020304"/>
              </a:rPr>
              <a:t>activity</a:t>
            </a:r>
            <a:endParaRPr sz="1500">
              <a:latin typeface="Times New Roman" panose="02020603050405020304"/>
              <a:cs typeface="Times New Roman" panose="02020603050405020304"/>
            </a:endParaRPr>
          </a:p>
        </p:txBody>
      </p:sp>
      <p:sp>
        <p:nvSpPr>
          <p:cNvPr id="5" name="object 5"/>
          <p:cNvSpPr/>
          <p:nvPr/>
        </p:nvSpPr>
        <p:spPr>
          <a:xfrm>
            <a:off x="1452753" y="189738"/>
            <a:ext cx="6238494" cy="923544"/>
          </a:xfrm>
          <a:prstGeom prst="rect">
            <a:avLst/>
          </a:prstGeom>
          <a:blipFill>
            <a:blip r:embed="rId4" cstate="print"/>
            <a:stretch>
              <a:fillRect/>
            </a:stretch>
          </a:blipFill>
        </p:spPr>
        <p:txBody>
          <a:bodyPr wrap="square" lIns="0" tIns="0" rIns="0" bIns="0" rtlCol="0"/>
          <a:lstStyle/>
          <a:p>
            <a:endParaRPr sz="1350"/>
          </a:p>
        </p:txBody>
      </p:sp>
      <p:sp>
        <p:nvSpPr>
          <p:cNvPr id="6" name="object 6"/>
          <p:cNvSpPr txBox="1">
            <a:spLocks noGrp="1"/>
          </p:cNvSpPr>
          <p:nvPr>
            <p:ph type="title"/>
          </p:nvPr>
        </p:nvSpPr>
        <p:spPr>
          <a:xfrm>
            <a:off x="1452245" y="-444500"/>
            <a:ext cx="6130925" cy="1239520"/>
          </a:xfrm>
          <a:prstGeom prst="rect">
            <a:avLst/>
          </a:prstGeom>
        </p:spPr>
        <p:txBody>
          <a:bodyPr vert="horz" wrap="square" lIns="0" tIns="9048" rIns="0" bIns="0" rtlCol="0">
            <a:spAutoFit/>
          </a:bodyPr>
          <a:lstStyle/>
          <a:p>
            <a:pPr marL="12700">
              <a:lnSpc>
                <a:spcPct val="100000"/>
              </a:lnSpc>
              <a:spcBef>
                <a:spcPts val="95"/>
              </a:spcBef>
            </a:pPr>
            <a:r>
              <a:rPr spc="-10" dirty="0"/>
              <a:t>Drawback </a:t>
            </a:r>
            <a:r>
              <a:rPr dirty="0"/>
              <a:t>of </a:t>
            </a:r>
            <a:r>
              <a:rPr spc="-5" dirty="0"/>
              <a:t>Activity</a:t>
            </a:r>
            <a:r>
              <a:rPr spc="-170" dirty="0"/>
              <a:t> </a:t>
            </a:r>
            <a:r>
              <a:rPr spc="-10" dirty="0"/>
              <a:t>Diagram…</a:t>
            </a:r>
          </a:p>
        </p:txBody>
      </p:sp>
      <p:sp>
        <p:nvSpPr>
          <p:cNvPr id="8" name="object 8"/>
          <p:cNvSpPr txBox="1">
            <a:spLocks noGrp="1"/>
          </p:cNvSpPr>
          <p:nvPr>
            <p:ph type="ftr" sz="quarter" idx="5"/>
          </p:nvPr>
        </p:nvSpPr>
        <p:spPr>
          <a:xfrm>
            <a:off x="6008689" y="641968"/>
            <a:ext cx="2246489" cy="158750"/>
          </a:xfrm>
          <a:prstGeom prst="rect">
            <a:avLst/>
          </a:prstGeom>
        </p:spPr>
        <p:txBody>
          <a:bodyPr vert="horz" wrap="square" lIns="0" tIns="0" rIns="0" bIns="0" rtlCol="0">
            <a:spAutoFit/>
          </a:bodyPr>
          <a:lstStyle/>
          <a:p>
            <a:pPr marL="12700">
              <a:lnSpc>
                <a:spcPts val="1240"/>
              </a:lnSpc>
            </a:pPr>
            <a:r>
              <a:rPr sz="750" spc="-20" dirty="0"/>
              <a:t>2/19/2015</a:t>
            </a:r>
          </a:p>
        </p:txBody>
      </p:sp>
      <p:sp>
        <p:nvSpPr>
          <p:cNvPr id="9" name="object 9"/>
          <p:cNvSpPr txBox="1">
            <a:spLocks noGrp="1"/>
          </p:cNvSpPr>
          <p:nvPr>
            <p:ph type="sldNum" sz="quarter" idx="7"/>
          </p:nvPr>
        </p:nvSpPr>
        <p:spPr>
          <a:xfrm>
            <a:off x="7314416" y="445380"/>
            <a:ext cx="941203" cy="158750"/>
          </a:xfrm>
          <a:prstGeom prst="rect">
            <a:avLst/>
          </a:prstGeom>
        </p:spPr>
        <p:txBody>
          <a:bodyPr vert="horz" wrap="square" lIns="0" tIns="0" rIns="0" bIns="0" rtlCol="0">
            <a:spAutoFit/>
          </a:bodyPr>
          <a:lstStyle/>
          <a:p>
            <a:pPr marL="25400">
              <a:lnSpc>
                <a:spcPts val="1240"/>
              </a:lnSpc>
            </a:pPr>
            <a:fld id="{81D60167-4931-47E6-BA6A-407CBD079E47}" type="slidenum">
              <a:rPr sz="900" spc="-60" dirty="0"/>
              <a:t>71</a:t>
            </a:fld>
            <a:endParaRPr sz="900" spc="-60" dirty="0"/>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3" name="Text Box 3"/>
          <p:cNvSpPr txBox="1">
            <a:spLocks noChangeArrowheads="1"/>
          </p:cNvSpPr>
          <p:nvPr/>
        </p:nvSpPr>
        <p:spPr bwMode="auto">
          <a:xfrm>
            <a:off x="1943100" y="228600"/>
            <a:ext cx="3145155" cy="5067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350" b="1"/>
              <a:t>Example: Business Level Activity Diagram </a:t>
            </a:r>
          </a:p>
          <a:p>
            <a:r>
              <a:rPr lang="en-US" altLang="en-US" sz="1350" b="1"/>
              <a:t>	 of the Library</a:t>
            </a:r>
          </a:p>
        </p:txBody>
      </p:sp>
      <p:sp>
        <p:nvSpPr>
          <p:cNvPr id="256004" name="Line 4"/>
          <p:cNvSpPr>
            <a:spLocks noChangeShapeType="1"/>
          </p:cNvSpPr>
          <p:nvPr/>
        </p:nvSpPr>
        <p:spPr bwMode="auto">
          <a:xfrm>
            <a:off x="4514850" y="857250"/>
            <a:ext cx="0" cy="3829050"/>
          </a:xfrm>
          <a:prstGeom prst="line">
            <a:avLst/>
          </a:prstGeom>
          <a:noFill/>
          <a:ln w="9525">
            <a:solidFill>
              <a:schemeClr val="tx1"/>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sz="1350"/>
          </a:p>
        </p:txBody>
      </p:sp>
      <p:sp>
        <p:nvSpPr>
          <p:cNvPr id="256005" name="Text Box 5"/>
          <p:cNvSpPr txBox="1">
            <a:spLocks noChangeArrowheads="1"/>
          </p:cNvSpPr>
          <p:nvPr/>
        </p:nvSpPr>
        <p:spPr bwMode="auto">
          <a:xfrm>
            <a:off x="2286000" y="800100"/>
            <a:ext cx="711200" cy="2755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200"/>
              <a:t>member</a:t>
            </a:r>
          </a:p>
        </p:txBody>
      </p:sp>
      <p:sp>
        <p:nvSpPr>
          <p:cNvPr id="256006" name="Text Box 6"/>
          <p:cNvSpPr txBox="1">
            <a:spLocks noChangeArrowheads="1"/>
          </p:cNvSpPr>
          <p:nvPr/>
        </p:nvSpPr>
        <p:spPr bwMode="auto">
          <a:xfrm>
            <a:off x="5086350" y="800100"/>
            <a:ext cx="726440" cy="2755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200"/>
              <a:t>Librarian</a:t>
            </a:r>
          </a:p>
        </p:txBody>
      </p:sp>
      <p:sp>
        <p:nvSpPr>
          <p:cNvPr id="256007" name="Oval 7"/>
          <p:cNvSpPr>
            <a:spLocks noChangeArrowheads="1"/>
          </p:cNvSpPr>
          <p:nvPr/>
        </p:nvSpPr>
        <p:spPr bwMode="auto">
          <a:xfrm>
            <a:off x="2000250" y="685800"/>
            <a:ext cx="171450" cy="171450"/>
          </a:xfrm>
          <a:prstGeom prst="ellipse">
            <a:avLst/>
          </a:prstGeom>
          <a:solidFill>
            <a:schemeClr val="tx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256008" name="AutoShape 8"/>
          <p:cNvSpPr>
            <a:spLocks noChangeArrowheads="1"/>
          </p:cNvSpPr>
          <p:nvPr/>
        </p:nvSpPr>
        <p:spPr bwMode="auto">
          <a:xfrm>
            <a:off x="1885950" y="1200150"/>
            <a:ext cx="457200" cy="228600"/>
          </a:xfrm>
          <a:prstGeom prst="diamond">
            <a:avLst/>
          </a:prstGeom>
          <a:solidFill>
            <a:schemeClr val="bg1"/>
          </a:solidFill>
          <a:ln w="285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256009" name="Line 9"/>
          <p:cNvSpPr>
            <a:spLocks noChangeShapeType="1"/>
          </p:cNvSpPr>
          <p:nvPr/>
        </p:nvSpPr>
        <p:spPr bwMode="auto">
          <a:xfrm flipV="1">
            <a:off x="2114550" y="857250"/>
            <a:ext cx="0" cy="34290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sz="1350"/>
          </a:p>
        </p:txBody>
      </p:sp>
      <p:sp>
        <p:nvSpPr>
          <p:cNvPr id="256010" name="Line 10"/>
          <p:cNvSpPr>
            <a:spLocks noChangeShapeType="1"/>
          </p:cNvSpPr>
          <p:nvPr/>
        </p:nvSpPr>
        <p:spPr bwMode="auto">
          <a:xfrm>
            <a:off x="2286000" y="1314450"/>
            <a:ext cx="800100" cy="0"/>
          </a:xfrm>
          <a:prstGeom prst="line">
            <a:avLst/>
          </a:prstGeom>
          <a:noFill/>
          <a:ln w="28575">
            <a:solidFill>
              <a:schemeClr val="tx1"/>
            </a:solidFill>
            <a:rou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sz="1350"/>
          </a:p>
        </p:txBody>
      </p:sp>
      <p:sp>
        <p:nvSpPr>
          <p:cNvPr id="256011" name="Line 11"/>
          <p:cNvSpPr>
            <a:spLocks noChangeShapeType="1"/>
          </p:cNvSpPr>
          <p:nvPr/>
        </p:nvSpPr>
        <p:spPr bwMode="auto">
          <a:xfrm>
            <a:off x="2114550" y="1428750"/>
            <a:ext cx="0" cy="74295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sz="1350"/>
          </a:p>
        </p:txBody>
      </p:sp>
      <p:sp>
        <p:nvSpPr>
          <p:cNvPr id="256012" name="Text Box 12"/>
          <p:cNvSpPr txBox="1">
            <a:spLocks noChangeArrowheads="1"/>
          </p:cNvSpPr>
          <p:nvPr/>
        </p:nvSpPr>
        <p:spPr bwMode="auto">
          <a:xfrm>
            <a:off x="2286000" y="1028700"/>
            <a:ext cx="857885" cy="2755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200"/>
              <a:t>[borrower]</a:t>
            </a:r>
          </a:p>
        </p:txBody>
      </p:sp>
      <p:sp>
        <p:nvSpPr>
          <p:cNvPr id="256013" name="Text Box 13"/>
          <p:cNvSpPr txBox="1">
            <a:spLocks noChangeArrowheads="1"/>
          </p:cNvSpPr>
          <p:nvPr/>
        </p:nvSpPr>
        <p:spPr bwMode="auto">
          <a:xfrm>
            <a:off x="2228850" y="1828800"/>
            <a:ext cx="795020" cy="2755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200"/>
              <a:t>[returner]</a:t>
            </a:r>
          </a:p>
        </p:txBody>
      </p:sp>
      <p:sp>
        <p:nvSpPr>
          <p:cNvPr id="256014" name="AutoShape 14"/>
          <p:cNvSpPr>
            <a:spLocks noChangeArrowheads="1"/>
          </p:cNvSpPr>
          <p:nvPr/>
        </p:nvSpPr>
        <p:spPr bwMode="auto">
          <a:xfrm>
            <a:off x="3086100" y="1085850"/>
            <a:ext cx="1143000" cy="400050"/>
          </a:xfrm>
          <a:prstGeom prst="roundRect">
            <a:avLst>
              <a:gd name="adj" fmla="val 16667"/>
            </a:avLst>
          </a:prstGeom>
          <a:solidFill>
            <a:schemeClr val="bg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altLang="en-US" sz="1350">
              <a:solidFill>
                <a:schemeClr val="bg1"/>
              </a:solidFill>
            </a:endParaRPr>
          </a:p>
        </p:txBody>
      </p:sp>
      <p:sp>
        <p:nvSpPr>
          <p:cNvPr id="256015" name="Text Box 15"/>
          <p:cNvSpPr txBox="1">
            <a:spLocks noChangeArrowheads="1"/>
          </p:cNvSpPr>
          <p:nvPr/>
        </p:nvSpPr>
        <p:spPr bwMode="auto">
          <a:xfrm>
            <a:off x="3086100" y="1200150"/>
            <a:ext cx="1174115" cy="2527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050"/>
              <a:t>Find book on shelf</a:t>
            </a:r>
          </a:p>
        </p:txBody>
      </p:sp>
      <p:sp>
        <p:nvSpPr>
          <p:cNvPr id="256016" name="AutoShape 16"/>
          <p:cNvSpPr>
            <a:spLocks noChangeArrowheads="1"/>
          </p:cNvSpPr>
          <p:nvPr/>
        </p:nvSpPr>
        <p:spPr bwMode="auto">
          <a:xfrm>
            <a:off x="3086100" y="1943100"/>
            <a:ext cx="1143000" cy="400050"/>
          </a:xfrm>
          <a:prstGeom prst="roundRect">
            <a:avLst>
              <a:gd name="adj" fmla="val 16667"/>
            </a:avLst>
          </a:prstGeom>
          <a:solidFill>
            <a:schemeClr val="bg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altLang="en-US" sz="1350">
              <a:solidFill>
                <a:schemeClr val="bg1"/>
              </a:solidFill>
            </a:endParaRPr>
          </a:p>
        </p:txBody>
      </p:sp>
      <p:sp>
        <p:nvSpPr>
          <p:cNvPr id="256017" name="Text Box 17"/>
          <p:cNvSpPr txBox="1">
            <a:spLocks noChangeArrowheads="1"/>
          </p:cNvSpPr>
          <p:nvPr/>
        </p:nvSpPr>
        <p:spPr bwMode="auto">
          <a:xfrm>
            <a:off x="3200400" y="2057400"/>
            <a:ext cx="942340" cy="2527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050"/>
              <a:t>Wait in queue</a:t>
            </a:r>
          </a:p>
        </p:txBody>
      </p:sp>
      <p:sp>
        <p:nvSpPr>
          <p:cNvPr id="256018" name="Line 18"/>
          <p:cNvSpPr>
            <a:spLocks noChangeShapeType="1"/>
          </p:cNvSpPr>
          <p:nvPr/>
        </p:nvSpPr>
        <p:spPr bwMode="auto">
          <a:xfrm>
            <a:off x="2114550" y="2171700"/>
            <a:ext cx="971550" cy="0"/>
          </a:xfrm>
          <a:prstGeom prst="line">
            <a:avLst/>
          </a:prstGeom>
          <a:noFill/>
          <a:ln w="28575">
            <a:solidFill>
              <a:schemeClr val="tx1"/>
            </a:solidFill>
            <a:rou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sz="1350"/>
          </a:p>
        </p:txBody>
      </p:sp>
      <p:sp>
        <p:nvSpPr>
          <p:cNvPr id="256019" name="Line 19"/>
          <p:cNvSpPr>
            <a:spLocks noChangeShapeType="1"/>
          </p:cNvSpPr>
          <p:nvPr/>
        </p:nvSpPr>
        <p:spPr bwMode="auto">
          <a:xfrm>
            <a:off x="3657600" y="1485900"/>
            <a:ext cx="0" cy="457200"/>
          </a:xfrm>
          <a:prstGeom prst="line">
            <a:avLst/>
          </a:prstGeom>
          <a:noFill/>
          <a:ln w="28575">
            <a:solidFill>
              <a:schemeClr val="tx1"/>
            </a:solidFill>
            <a:rou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sz="1350"/>
          </a:p>
        </p:txBody>
      </p:sp>
      <p:sp>
        <p:nvSpPr>
          <p:cNvPr id="256020" name="AutoShape 20"/>
          <p:cNvSpPr>
            <a:spLocks noChangeArrowheads="1"/>
          </p:cNvSpPr>
          <p:nvPr/>
        </p:nvSpPr>
        <p:spPr bwMode="auto">
          <a:xfrm>
            <a:off x="5543550" y="3886200"/>
            <a:ext cx="1143000" cy="400050"/>
          </a:xfrm>
          <a:prstGeom prst="roundRect">
            <a:avLst>
              <a:gd name="adj" fmla="val 16667"/>
            </a:avLst>
          </a:prstGeom>
          <a:solidFill>
            <a:schemeClr val="bg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altLang="en-US" sz="1350">
              <a:solidFill>
                <a:schemeClr val="bg1"/>
              </a:solidFill>
            </a:endParaRPr>
          </a:p>
        </p:txBody>
      </p:sp>
      <p:sp>
        <p:nvSpPr>
          <p:cNvPr id="256021" name="Text Box 21"/>
          <p:cNvSpPr txBox="1">
            <a:spLocks noChangeArrowheads="1"/>
          </p:cNvSpPr>
          <p:nvPr/>
        </p:nvSpPr>
        <p:spPr bwMode="auto">
          <a:xfrm>
            <a:off x="5657850" y="3886200"/>
            <a:ext cx="1095375" cy="4140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050"/>
              <a:t>Prepare for next </a:t>
            </a:r>
          </a:p>
          <a:p>
            <a:r>
              <a:rPr lang="en-US" altLang="en-US" sz="1050"/>
              <a:t>member</a:t>
            </a:r>
          </a:p>
        </p:txBody>
      </p:sp>
      <p:sp>
        <p:nvSpPr>
          <p:cNvPr id="256022" name="Line 22"/>
          <p:cNvSpPr>
            <a:spLocks noChangeShapeType="1"/>
          </p:cNvSpPr>
          <p:nvPr/>
        </p:nvSpPr>
        <p:spPr bwMode="auto">
          <a:xfrm>
            <a:off x="6115050" y="4286250"/>
            <a:ext cx="0" cy="171450"/>
          </a:xfrm>
          <a:prstGeom prst="line">
            <a:avLst/>
          </a:prstGeom>
          <a:noFill/>
          <a:ln w="28575">
            <a:solidFill>
              <a:schemeClr val="tx1"/>
            </a:solidFill>
            <a:rou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sz="1350"/>
          </a:p>
        </p:txBody>
      </p:sp>
      <p:sp>
        <p:nvSpPr>
          <p:cNvPr id="256023" name="Line 23"/>
          <p:cNvSpPr>
            <a:spLocks noChangeShapeType="1"/>
          </p:cNvSpPr>
          <p:nvPr/>
        </p:nvSpPr>
        <p:spPr bwMode="auto">
          <a:xfrm>
            <a:off x="5657850" y="4457700"/>
            <a:ext cx="857250" cy="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sz="1350"/>
          </a:p>
        </p:txBody>
      </p:sp>
      <p:sp>
        <p:nvSpPr>
          <p:cNvPr id="256024" name="Line 24"/>
          <p:cNvSpPr>
            <a:spLocks noChangeShapeType="1"/>
          </p:cNvSpPr>
          <p:nvPr/>
        </p:nvSpPr>
        <p:spPr bwMode="auto">
          <a:xfrm>
            <a:off x="5829300" y="4457700"/>
            <a:ext cx="0" cy="17145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sz="1350"/>
          </a:p>
        </p:txBody>
      </p:sp>
      <p:sp>
        <p:nvSpPr>
          <p:cNvPr id="256025" name="Line 25"/>
          <p:cNvSpPr>
            <a:spLocks noChangeShapeType="1"/>
          </p:cNvSpPr>
          <p:nvPr/>
        </p:nvSpPr>
        <p:spPr bwMode="auto">
          <a:xfrm>
            <a:off x="6400800" y="4457700"/>
            <a:ext cx="0" cy="17145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sz="1350"/>
          </a:p>
        </p:txBody>
      </p:sp>
      <p:sp>
        <p:nvSpPr>
          <p:cNvPr id="256026" name="Line 26"/>
          <p:cNvSpPr>
            <a:spLocks noChangeShapeType="1"/>
          </p:cNvSpPr>
          <p:nvPr/>
        </p:nvSpPr>
        <p:spPr bwMode="auto">
          <a:xfrm flipH="1">
            <a:off x="2914650" y="4629150"/>
            <a:ext cx="2914650" cy="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sz="1350"/>
          </a:p>
        </p:txBody>
      </p:sp>
      <p:sp>
        <p:nvSpPr>
          <p:cNvPr id="256027" name="Line 27"/>
          <p:cNvSpPr>
            <a:spLocks noChangeShapeType="1"/>
          </p:cNvSpPr>
          <p:nvPr/>
        </p:nvSpPr>
        <p:spPr bwMode="auto">
          <a:xfrm>
            <a:off x="6400800" y="4629150"/>
            <a:ext cx="1028700" cy="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sz="1350"/>
          </a:p>
        </p:txBody>
      </p:sp>
      <p:sp>
        <p:nvSpPr>
          <p:cNvPr id="256028" name="Line 28"/>
          <p:cNvSpPr>
            <a:spLocks noChangeShapeType="1"/>
          </p:cNvSpPr>
          <p:nvPr/>
        </p:nvSpPr>
        <p:spPr bwMode="auto">
          <a:xfrm flipV="1">
            <a:off x="7429500" y="1371600"/>
            <a:ext cx="0" cy="325755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sz="1350"/>
          </a:p>
        </p:txBody>
      </p:sp>
      <p:sp>
        <p:nvSpPr>
          <p:cNvPr id="256029" name="Line 29"/>
          <p:cNvSpPr>
            <a:spLocks noChangeShapeType="1"/>
          </p:cNvSpPr>
          <p:nvPr/>
        </p:nvSpPr>
        <p:spPr bwMode="auto">
          <a:xfrm flipH="1">
            <a:off x="5200650" y="1371600"/>
            <a:ext cx="2228850" cy="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sz="1350"/>
          </a:p>
        </p:txBody>
      </p:sp>
      <p:sp>
        <p:nvSpPr>
          <p:cNvPr id="256030" name="Line 30"/>
          <p:cNvSpPr>
            <a:spLocks noChangeShapeType="1"/>
          </p:cNvSpPr>
          <p:nvPr/>
        </p:nvSpPr>
        <p:spPr bwMode="auto">
          <a:xfrm>
            <a:off x="4629150" y="1600200"/>
            <a:ext cx="685800" cy="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sz="1350"/>
          </a:p>
        </p:txBody>
      </p:sp>
      <p:sp>
        <p:nvSpPr>
          <p:cNvPr id="256031" name="Line 31"/>
          <p:cNvSpPr>
            <a:spLocks noChangeShapeType="1"/>
          </p:cNvSpPr>
          <p:nvPr/>
        </p:nvSpPr>
        <p:spPr bwMode="auto">
          <a:xfrm>
            <a:off x="4229100" y="2114550"/>
            <a:ext cx="114300" cy="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sz="1350"/>
          </a:p>
        </p:txBody>
      </p:sp>
      <p:sp>
        <p:nvSpPr>
          <p:cNvPr id="256032" name="Line 32"/>
          <p:cNvSpPr>
            <a:spLocks noChangeShapeType="1"/>
          </p:cNvSpPr>
          <p:nvPr/>
        </p:nvSpPr>
        <p:spPr bwMode="auto">
          <a:xfrm flipV="1">
            <a:off x="4343400" y="1371600"/>
            <a:ext cx="0" cy="74295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sz="1350"/>
          </a:p>
        </p:txBody>
      </p:sp>
      <p:sp>
        <p:nvSpPr>
          <p:cNvPr id="256033" name="Line 33"/>
          <p:cNvSpPr>
            <a:spLocks noChangeShapeType="1"/>
          </p:cNvSpPr>
          <p:nvPr/>
        </p:nvSpPr>
        <p:spPr bwMode="auto">
          <a:xfrm>
            <a:off x="4343400" y="1371600"/>
            <a:ext cx="342900" cy="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sz="1350"/>
          </a:p>
        </p:txBody>
      </p:sp>
      <p:sp>
        <p:nvSpPr>
          <p:cNvPr id="256034" name="Line 34"/>
          <p:cNvSpPr>
            <a:spLocks noChangeShapeType="1"/>
          </p:cNvSpPr>
          <p:nvPr/>
        </p:nvSpPr>
        <p:spPr bwMode="auto">
          <a:xfrm>
            <a:off x="4686300" y="1371600"/>
            <a:ext cx="0" cy="228600"/>
          </a:xfrm>
          <a:prstGeom prst="line">
            <a:avLst/>
          </a:prstGeom>
          <a:noFill/>
          <a:ln w="28575">
            <a:solidFill>
              <a:schemeClr val="tx1"/>
            </a:solidFill>
            <a:rou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sz="1350"/>
          </a:p>
        </p:txBody>
      </p:sp>
      <p:sp>
        <p:nvSpPr>
          <p:cNvPr id="256035" name="Line 35"/>
          <p:cNvSpPr>
            <a:spLocks noChangeShapeType="1"/>
          </p:cNvSpPr>
          <p:nvPr/>
        </p:nvSpPr>
        <p:spPr bwMode="auto">
          <a:xfrm>
            <a:off x="5200650" y="1371600"/>
            <a:ext cx="0" cy="228600"/>
          </a:xfrm>
          <a:prstGeom prst="line">
            <a:avLst/>
          </a:prstGeom>
          <a:noFill/>
          <a:ln w="28575">
            <a:solidFill>
              <a:schemeClr val="tx1"/>
            </a:solidFill>
            <a:rou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sz="1350"/>
          </a:p>
        </p:txBody>
      </p:sp>
      <p:sp>
        <p:nvSpPr>
          <p:cNvPr id="256036" name="AutoShape 36"/>
          <p:cNvSpPr>
            <a:spLocks noChangeArrowheads="1"/>
          </p:cNvSpPr>
          <p:nvPr/>
        </p:nvSpPr>
        <p:spPr bwMode="auto">
          <a:xfrm>
            <a:off x="4629150" y="3314700"/>
            <a:ext cx="1143000" cy="400050"/>
          </a:xfrm>
          <a:prstGeom prst="roundRect">
            <a:avLst>
              <a:gd name="adj" fmla="val 16667"/>
            </a:avLst>
          </a:prstGeom>
          <a:solidFill>
            <a:schemeClr val="bg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altLang="en-US" sz="1350">
              <a:solidFill>
                <a:schemeClr val="bg1"/>
              </a:solidFill>
            </a:endParaRPr>
          </a:p>
        </p:txBody>
      </p:sp>
      <p:sp>
        <p:nvSpPr>
          <p:cNvPr id="256037" name="Text Box 37"/>
          <p:cNvSpPr txBox="1">
            <a:spLocks noChangeArrowheads="1"/>
          </p:cNvSpPr>
          <p:nvPr/>
        </p:nvSpPr>
        <p:spPr bwMode="auto">
          <a:xfrm>
            <a:off x="4629150" y="3429000"/>
            <a:ext cx="1156335" cy="2527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050"/>
              <a:t>Record borrowing</a:t>
            </a:r>
          </a:p>
        </p:txBody>
      </p:sp>
      <p:sp>
        <p:nvSpPr>
          <p:cNvPr id="256038" name="AutoShape 38"/>
          <p:cNvSpPr>
            <a:spLocks noChangeArrowheads="1"/>
          </p:cNvSpPr>
          <p:nvPr/>
        </p:nvSpPr>
        <p:spPr bwMode="auto">
          <a:xfrm>
            <a:off x="5029200" y="2457450"/>
            <a:ext cx="1028700" cy="400050"/>
          </a:xfrm>
          <a:prstGeom prst="roundRect">
            <a:avLst>
              <a:gd name="adj" fmla="val 16667"/>
            </a:avLst>
          </a:prstGeom>
          <a:solidFill>
            <a:schemeClr val="bg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altLang="en-US" sz="1350">
              <a:solidFill>
                <a:schemeClr val="bg1"/>
              </a:solidFill>
            </a:endParaRPr>
          </a:p>
        </p:txBody>
      </p:sp>
      <p:sp>
        <p:nvSpPr>
          <p:cNvPr id="256039" name="Text Box 39"/>
          <p:cNvSpPr txBox="1">
            <a:spLocks noChangeArrowheads="1"/>
          </p:cNvSpPr>
          <p:nvPr/>
        </p:nvSpPr>
        <p:spPr bwMode="auto">
          <a:xfrm>
            <a:off x="5143500" y="2514600"/>
            <a:ext cx="937260" cy="2527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050"/>
              <a:t>Record return</a:t>
            </a:r>
          </a:p>
        </p:txBody>
      </p:sp>
      <p:sp>
        <p:nvSpPr>
          <p:cNvPr id="256040" name="AutoShape 40"/>
          <p:cNvSpPr>
            <a:spLocks noChangeArrowheads="1"/>
          </p:cNvSpPr>
          <p:nvPr/>
        </p:nvSpPr>
        <p:spPr bwMode="auto">
          <a:xfrm>
            <a:off x="6172200" y="2457450"/>
            <a:ext cx="1143000" cy="400050"/>
          </a:xfrm>
          <a:prstGeom prst="roundRect">
            <a:avLst>
              <a:gd name="adj" fmla="val 16667"/>
            </a:avLst>
          </a:prstGeom>
          <a:solidFill>
            <a:schemeClr val="bg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altLang="en-US" sz="1350">
              <a:solidFill>
                <a:schemeClr val="bg1"/>
              </a:solidFill>
            </a:endParaRPr>
          </a:p>
        </p:txBody>
      </p:sp>
      <p:sp>
        <p:nvSpPr>
          <p:cNvPr id="256041" name="Text Box 41"/>
          <p:cNvSpPr txBox="1">
            <a:spLocks noChangeArrowheads="1"/>
          </p:cNvSpPr>
          <p:nvPr/>
        </p:nvSpPr>
        <p:spPr bwMode="auto">
          <a:xfrm>
            <a:off x="6172200" y="2571750"/>
            <a:ext cx="1210945" cy="2298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900"/>
              <a:t>Put book back of shelf</a:t>
            </a:r>
          </a:p>
        </p:txBody>
      </p:sp>
      <p:sp>
        <p:nvSpPr>
          <p:cNvPr id="256042" name="AutoShape 42"/>
          <p:cNvSpPr>
            <a:spLocks noChangeArrowheads="1"/>
          </p:cNvSpPr>
          <p:nvPr/>
        </p:nvSpPr>
        <p:spPr bwMode="auto">
          <a:xfrm>
            <a:off x="4686300" y="1771650"/>
            <a:ext cx="457200" cy="228600"/>
          </a:xfrm>
          <a:prstGeom prst="diamond">
            <a:avLst/>
          </a:prstGeom>
          <a:solidFill>
            <a:schemeClr val="bg1"/>
          </a:solidFill>
          <a:ln w="285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256043" name="Line 43"/>
          <p:cNvSpPr>
            <a:spLocks noChangeShapeType="1"/>
          </p:cNvSpPr>
          <p:nvPr/>
        </p:nvSpPr>
        <p:spPr bwMode="auto">
          <a:xfrm>
            <a:off x="5486400" y="2171700"/>
            <a:ext cx="1314450" cy="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sz="1350"/>
          </a:p>
        </p:txBody>
      </p:sp>
      <p:sp>
        <p:nvSpPr>
          <p:cNvPr id="256044" name="Line 44"/>
          <p:cNvSpPr>
            <a:spLocks noChangeShapeType="1"/>
          </p:cNvSpPr>
          <p:nvPr/>
        </p:nvSpPr>
        <p:spPr bwMode="auto">
          <a:xfrm>
            <a:off x="5486400" y="3086100"/>
            <a:ext cx="1314450" cy="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sz="1350"/>
          </a:p>
        </p:txBody>
      </p:sp>
      <p:sp>
        <p:nvSpPr>
          <p:cNvPr id="256045" name="Line 45"/>
          <p:cNvSpPr>
            <a:spLocks noChangeShapeType="1"/>
          </p:cNvSpPr>
          <p:nvPr/>
        </p:nvSpPr>
        <p:spPr bwMode="auto">
          <a:xfrm>
            <a:off x="4914900" y="1600200"/>
            <a:ext cx="0" cy="17145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sz="1350"/>
          </a:p>
        </p:txBody>
      </p:sp>
      <p:sp>
        <p:nvSpPr>
          <p:cNvPr id="256046" name="Line 46"/>
          <p:cNvSpPr>
            <a:spLocks noChangeShapeType="1"/>
          </p:cNvSpPr>
          <p:nvPr/>
        </p:nvSpPr>
        <p:spPr bwMode="auto">
          <a:xfrm>
            <a:off x="5143500" y="1885950"/>
            <a:ext cx="914400" cy="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sz="1350"/>
          </a:p>
        </p:txBody>
      </p:sp>
      <p:sp>
        <p:nvSpPr>
          <p:cNvPr id="256047" name="Line 47"/>
          <p:cNvSpPr>
            <a:spLocks noChangeShapeType="1"/>
          </p:cNvSpPr>
          <p:nvPr/>
        </p:nvSpPr>
        <p:spPr bwMode="auto">
          <a:xfrm>
            <a:off x="6057900" y="1885950"/>
            <a:ext cx="0" cy="285750"/>
          </a:xfrm>
          <a:prstGeom prst="line">
            <a:avLst/>
          </a:prstGeom>
          <a:noFill/>
          <a:ln w="28575">
            <a:solidFill>
              <a:schemeClr val="tx1"/>
            </a:solidFill>
            <a:rou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sz="1350"/>
          </a:p>
        </p:txBody>
      </p:sp>
      <p:sp>
        <p:nvSpPr>
          <p:cNvPr id="256048" name="Line 48"/>
          <p:cNvSpPr>
            <a:spLocks noChangeShapeType="1"/>
          </p:cNvSpPr>
          <p:nvPr/>
        </p:nvSpPr>
        <p:spPr bwMode="auto">
          <a:xfrm>
            <a:off x="4914900" y="2000250"/>
            <a:ext cx="0" cy="1314450"/>
          </a:xfrm>
          <a:prstGeom prst="line">
            <a:avLst/>
          </a:prstGeom>
          <a:noFill/>
          <a:ln w="28575">
            <a:solidFill>
              <a:schemeClr val="tx1"/>
            </a:solidFill>
            <a:rou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sz="1350"/>
          </a:p>
        </p:txBody>
      </p:sp>
      <p:sp>
        <p:nvSpPr>
          <p:cNvPr id="256049" name="Line 49"/>
          <p:cNvSpPr>
            <a:spLocks noChangeShapeType="1"/>
          </p:cNvSpPr>
          <p:nvPr/>
        </p:nvSpPr>
        <p:spPr bwMode="auto">
          <a:xfrm>
            <a:off x="6057900" y="3086100"/>
            <a:ext cx="0" cy="800100"/>
          </a:xfrm>
          <a:prstGeom prst="line">
            <a:avLst/>
          </a:prstGeom>
          <a:noFill/>
          <a:ln w="28575">
            <a:solidFill>
              <a:schemeClr val="tx1"/>
            </a:solidFill>
            <a:rou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sz="1350"/>
          </a:p>
        </p:txBody>
      </p:sp>
      <p:sp>
        <p:nvSpPr>
          <p:cNvPr id="256050" name="Line 50"/>
          <p:cNvSpPr>
            <a:spLocks noChangeShapeType="1"/>
          </p:cNvSpPr>
          <p:nvPr/>
        </p:nvSpPr>
        <p:spPr bwMode="auto">
          <a:xfrm>
            <a:off x="6515100" y="2171700"/>
            <a:ext cx="0" cy="285750"/>
          </a:xfrm>
          <a:prstGeom prst="line">
            <a:avLst/>
          </a:prstGeom>
          <a:noFill/>
          <a:ln w="28575">
            <a:solidFill>
              <a:schemeClr val="tx1"/>
            </a:solidFill>
            <a:rou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sz="1350"/>
          </a:p>
        </p:txBody>
      </p:sp>
      <p:sp>
        <p:nvSpPr>
          <p:cNvPr id="256051" name="Line 51"/>
          <p:cNvSpPr>
            <a:spLocks noChangeShapeType="1"/>
          </p:cNvSpPr>
          <p:nvPr/>
        </p:nvSpPr>
        <p:spPr bwMode="auto">
          <a:xfrm>
            <a:off x="5715000" y="2171700"/>
            <a:ext cx="0" cy="285750"/>
          </a:xfrm>
          <a:prstGeom prst="line">
            <a:avLst/>
          </a:prstGeom>
          <a:noFill/>
          <a:ln w="28575">
            <a:solidFill>
              <a:schemeClr val="tx1"/>
            </a:solidFill>
            <a:rou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sz="1350"/>
          </a:p>
        </p:txBody>
      </p:sp>
      <p:sp>
        <p:nvSpPr>
          <p:cNvPr id="256052" name="Line 52"/>
          <p:cNvSpPr>
            <a:spLocks noChangeShapeType="1"/>
          </p:cNvSpPr>
          <p:nvPr/>
        </p:nvSpPr>
        <p:spPr bwMode="auto">
          <a:xfrm>
            <a:off x="5657850" y="2857500"/>
            <a:ext cx="0" cy="228600"/>
          </a:xfrm>
          <a:prstGeom prst="line">
            <a:avLst/>
          </a:prstGeom>
          <a:noFill/>
          <a:ln w="28575">
            <a:solidFill>
              <a:schemeClr val="tx1"/>
            </a:solidFill>
            <a:rou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sz="1350"/>
          </a:p>
        </p:txBody>
      </p:sp>
      <p:sp>
        <p:nvSpPr>
          <p:cNvPr id="256053" name="Line 53"/>
          <p:cNvSpPr>
            <a:spLocks noChangeShapeType="1"/>
          </p:cNvSpPr>
          <p:nvPr/>
        </p:nvSpPr>
        <p:spPr bwMode="auto">
          <a:xfrm>
            <a:off x="6572250" y="2857500"/>
            <a:ext cx="0" cy="228600"/>
          </a:xfrm>
          <a:prstGeom prst="line">
            <a:avLst/>
          </a:prstGeom>
          <a:noFill/>
          <a:ln w="28575">
            <a:solidFill>
              <a:schemeClr val="tx1"/>
            </a:solidFill>
            <a:rou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sz="1350"/>
          </a:p>
        </p:txBody>
      </p:sp>
      <p:sp>
        <p:nvSpPr>
          <p:cNvPr id="256054" name="Text Box 54"/>
          <p:cNvSpPr txBox="1">
            <a:spLocks noChangeArrowheads="1"/>
          </p:cNvSpPr>
          <p:nvPr/>
        </p:nvSpPr>
        <p:spPr bwMode="auto">
          <a:xfrm>
            <a:off x="5429250" y="1600200"/>
            <a:ext cx="852805" cy="2755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200"/>
              <a:t>[returning]</a:t>
            </a:r>
          </a:p>
        </p:txBody>
      </p:sp>
      <p:sp>
        <p:nvSpPr>
          <p:cNvPr id="256055" name="Text Box 55"/>
          <p:cNvSpPr txBox="1">
            <a:spLocks noChangeArrowheads="1"/>
          </p:cNvSpPr>
          <p:nvPr/>
        </p:nvSpPr>
        <p:spPr bwMode="auto">
          <a:xfrm>
            <a:off x="4629150" y="2114550"/>
            <a:ext cx="917575" cy="2755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200"/>
              <a:t>[borrowing]</a:t>
            </a:r>
          </a:p>
        </p:txBody>
      </p:sp>
      <p:sp>
        <p:nvSpPr>
          <p:cNvPr id="256056" name="Oval 56"/>
          <p:cNvSpPr>
            <a:spLocks noChangeArrowheads="1"/>
          </p:cNvSpPr>
          <p:nvPr/>
        </p:nvSpPr>
        <p:spPr bwMode="auto">
          <a:xfrm>
            <a:off x="2628900" y="4400550"/>
            <a:ext cx="342900" cy="342900"/>
          </a:xfrm>
          <a:prstGeom prst="ellipse">
            <a:avLst/>
          </a:prstGeom>
          <a:solidFill>
            <a:schemeClr val="bg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256057" name="Oval 57"/>
          <p:cNvSpPr>
            <a:spLocks noChangeArrowheads="1"/>
          </p:cNvSpPr>
          <p:nvPr/>
        </p:nvSpPr>
        <p:spPr bwMode="auto">
          <a:xfrm>
            <a:off x="2686050" y="4457700"/>
            <a:ext cx="228600" cy="228600"/>
          </a:xfrm>
          <a:prstGeom prst="ellipse">
            <a:avLst/>
          </a:prstGeom>
          <a:solidFill>
            <a:schemeClr val="tx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Tree>
  </p:cSld>
  <p:clrMapOvr>
    <a:masterClrMapping/>
  </p:clrMapOvr>
  <p:transition spd="med">
    <p:dissolv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1026"/>
          <p:cNvSpPr>
            <a:spLocks noGrp="1" noChangeArrowheads="1"/>
          </p:cNvSpPr>
          <p:nvPr>
            <p:ph type="title"/>
          </p:nvPr>
        </p:nvSpPr>
        <p:spPr>
          <a:xfrm>
            <a:off x="285750" y="134917"/>
            <a:ext cx="7315200" cy="865573"/>
          </a:xfrm>
        </p:spPr>
        <p:txBody>
          <a:bodyPr/>
          <a:lstStyle/>
          <a:p>
            <a:pPr eaLnBrk="1" hangingPunct="1"/>
            <a:r>
              <a:rPr lang="en-US" altLang="en-US">
                <a:ea typeface="MS PGothic" panose="020B0600070205080204" pitchFamily="30" charset="-128"/>
              </a:rPr>
              <a:t>Activity Diagram Example</a:t>
            </a:r>
          </a:p>
        </p:txBody>
      </p:sp>
      <p:sp>
        <p:nvSpPr>
          <p:cNvPr id="29699" name="Rectangle 1027"/>
          <p:cNvSpPr>
            <a:spLocks noGrp="1" noChangeArrowheads="1"/>
          </p:cNvSpPr>
          <p:nvPr>
            <p:ph idx="1"/>
          </p:nvPr>
        </p:nvSpPr>
        <p:spPr>
          <a:xfrm>
            <a:off x="1485900" y="1289447"/>
            <a:ext cx="2746772" cy="3308747"/>
          </a:xfrm>
        </p:spPr>
        <p:txBody>
          <a:bodyPr/>
          <a:lstStyle/>
          <a:p>
            <a:pPr eaLnBrk="1" hangingPunct="1">
              <a:lnSpc>
                <a:spcPct val="90000"/>
              </a:lnSpc>
              <a:buFontTx/>
              <a:buChar char="-"/>
            </a:pPr>
            <a:r>
              <a:rPr lang="en-US" altLang="en-US" sz="2100">
                <a:ea typeface="MS PGothic" panose="020B0600070205080204" pitchFamily="30" charset="-128"/>
              </a:rPr>
              <a:t>To show concurrent activity, activity diagrams allow branches and joins.</a:t>
            </a:r>
            <a:br>
              <a:rPr lang="en-US" altLang="en-US" sz="2100">
                <a:ea typeface="MS PGothic" panose="020B0600070205080204" pitchFamily="30" charset="-128"/>
              </a:rPr>
            </a:br>
            <a:endParaRPr lang="en-US" altLang="en-US" sz="2100">
              <a:ea typeface="MS PGothic" panose="020B0600070205080204" pitchFamily="30" charset="-128"/>
            </a:endParaRPr>
          </a:p>
          <a:p>
            <a:pPr eaLnBrk="1" hangingPunct="1">
              <a:lnSpc>
                <a:spcPct val="90000"/>
              </a:lnSpc>
              <a:buFontTx/>
              <a:buChar char="-"/>
            </a:pPr>
            <a:r>
              <a:rPr lang="en-US" altLang="en-US" sz="2100">
                <a:ea typeface="MS PGothic" panose="020B0600070205080204" pitchFamily="30" charset="-128"/>
              </a:rPr>
              <a:t>You can also reference or include other activity diagrams</a:t>
            </a:r>
          </a:p>
        </p:txBody>
      </p:sp>
      <p:sp>
        <p:nvSpPr>
          <p:cNvPr id="29700" name="Footer Placeholder 6"/>
          <p:cNvSpPr>
            <a:spLocks noGrp="1"/>
          </p:cNvSpPr>
          <p:nvPr>
            <p:ph type="ftr" sz="quarter" idx="4294967295"/>
          </p:nvPr>
        </p:nvSpPr>
        <p:spPr bwMode="auto">
          <a:xfrm>
            <a:off x="1143000" y="4949429"/>
            <a:ext cx="2788444" cy="194072"/>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0" charset="-128"/>
              </a:defRPr>
            </a:lvl1pPr>
            <a:lvl2pPr marL="37931725" indent="-37474525" eaLnBrk="0" hangingPunct="0">
              <a:defRPr sz="2400">
                <a:solidFill>
                  <a:schemeClr val="tx1"/>
                </a:solidFill>
                <a:latin typeface="Arial" panose="020B0604020202020204" pitchFamily="34" charset="0"/>
                <a:ea typeface="MS PGothic" panose="020B0600070205080204" pitchFamily="30" charset="-128"/>
              </a:defRPr>
            </a:lvl2pPr>
            <a:lvl3pPr eaLnBrk="0" hangingPunct="0">
              <a:defRPr sz="2400">
                <a:solidFill>
                  <a:schemeClr val="tx1"/>
                </a:solidFill>
                <a:latin typeface="Arial" panose="020B0604020202020204" pitchFamily="34" charset="0"/>
                <a:ea typeface="MS PGothic" panose="020B0600070205080204" pitchFamily="30" charset="-128"/>
              </a:defRPr>
            </a:lvl3pPr>
            <a:lvl4pPr eaLnBrk="0" hangingPunct="0">
              <a:defRPr sz="2400">
                <a:solidFill>
                  <a:schemeClr val="tx1"/>
                </a:solidFill>
                <a:latin typeface="Arial" panose="020B0604020202020204" pitchFamily="34" charset="0"/>
                <a:ea typeface="MS PGothic" panose="020B0600070205080204" pitchFamily="30" charset="-128"/>
              </a:defRPr>
            </a:lvl4pPr>
            <a:lvl5pPr eaLnBrk="0" hangingPunct="0">
              <a:defRPr sz="2400">
                <a:solidFill>
                  <a:schemeClr val="tx1"/>
                </a:solidFill>
                <a:latin typeface="Arial" panose="020B0604020202020204" pitchFamily="34" charset="0"/>
                <a:ea typeface="MS PGothic" panose="020B0600070205080204" pitchFamily="30"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0"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0"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0"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0" charset="-128"/>
              </a:defRPr>
            </a:lvl9pPr>
          </a:lstStyle>
          <a:p>
            <a:pPr eaLnBrk="1" hangingPunct="1"/>
            <a:r>
              <a:rPr lang="en-US" altLang="en-US" sz="825">
                <a:latin typeface="Rockwell" panose="02060603020205020403" pitchFamily="30" charset="0"/>
              </a:rPr>
              <a:t>Coming up: Lets Try It</a:t>
            </a:r>
          </a:p>
        </p:txBody>
      </p:sp>
      <p:pic>
        <p:nvPicPr>
          <p:cNvPr id="29701" name="Picture 1028" descr="umldis-activityx"/>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64856" y="1000125"/>
            <a:ext cx="2569369" cy="3995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ounded Rectangular Callout 5"/>
          <p:cNvSpPr/>
          <p:nvPr/>
        </p:nvSpPr>
        <p:spPr>
          <a:xfrm>
            <a:off x="6572250" y="1028700"/>
            <a:ext cx="1028700" cy="685800"/>
          </a:xfrm>
          <a:prstGeom prst="wedgeRoundRectCallout">
            <a:avLst>
              <a:gd name="adj1" fmla="val -73611"/>
              <a:gd name="adj2" fmla="val 50000"/>
              <a:gd name="adj3" fmla="val 16667"/>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350" dirty="0"/>
              <a:t>Fork/Branch</a:t>
            </a:r>
          </a:p>
        </p:txBody>
      </p:sp>
      <p:sp>
        <p:nvSpPr>
          <p:cNvPr id="7" name="Rounded Rectangular Callout 6"/>
          <p:cNvSpPr/>
          <p:nvPr/>
        </p:nvSpPr>
        <p:spPr>
          <a:xfrm>
            <a:off x="6972300" y="3912394"/>
            <a:ext cx="1028700" cy="685800"/>
          </a:xfrm>
          <a:prstGeom prst="wedgeRoundRectCallout">
            <a:avLst>
              <a:gd name="adj1" fmla="val -111574"/>
              <a:gd name="adj2" fmla="val -31944"/>
              <a:gd name="adj3" fmla="val 16667"/>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350" dirty="0"/>
              <a:t>Join</a:t>
            </a:r>
          </a:p>
        </p:txBody>
      </p:sp>
    </p:spTree>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9801" y="914400"/>
            <a:ext cx="6772275" cy="35218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Footer Placeholder 3"/>
          <p:cNvSpPr>
            <a:spLocks noGrp="1"/>
          </p:cNvSpPr>
          <p:nvPr>
            <p:ph type="ftr" sz="quarter" idx="11"/>
          </p:nvPr>
        </p:nvSpPr>
        <p:spPr>
          <a:xfrm>
            <a:off x="5715001" y="4917580"/>
            <a:ext cx="2246489" cy="225920"/>
          </a:xfrm>
        </p:spPr>
        <p:txBody>
          <a:bodyPr/>
          <a:lstStyle/>
          <a:p>
            <a:r>
              <a:rPr lang="en-US" dirty="0"/>
              <a:t>Prof Alok Chauhan, VIT Chennai</a:t>
            </a:r>
          </a:p>
        </p:txBody>
      </p:sp>
      <p:sp>
        <p:nvSpPr>
          <p:cNvPr id="3" name="TextBox 2"/>
          <p:cNvSpPr txBox="1"/>
          <p:nvPr/>
        </p:nvSpPr>
        <p:spPr>
          <a:xfrm>
            <a:off x="2209801" y="4516628"/>
            <a:ext cx="6772275" cy="646331"/>
          </a:xfrm>
          <a:prstGeom prst="rect">
            <a:avLst/>
          </a:prstGeom>
          <a:noFill/>
        </p:spPr>
        <p:txBody>
          <a:bodyPr wrap="square" rtlCol="0">
            <a:spAutoFit/>
          </a:bodyPr>
          <a:lstStyle/>
          <a:p>
            <a:r>
              <a:rPr lang="en-US" dirty="0">
                <a:solidFill>
                  <a:schemeClr val="tx2"/>
                </a:solidFill>
              </a:rPr>
              <a:t>Fig. 6 Activity diagram for Access camera over internet use case</a:t>
            </a:r>
          </a:p>
          <a:p>
            <a:r>
              <a:rPr lang="en-US" dirty="0"/>
              <a:t> </a:t>
            </a:r>
          </a:p>
        </p:txBody>
      </p:sp>
      <p:sp>
        <p:nvSpPr>
          <p:cNvPr id="5" name="Slide Number Placeholder 4"/>
          <p:cNvSpPr>
            <a:spLocks noGrp="1"/>
          </p:cNvSpPr>
          <p:nvPr>
            <p:ph type="sldNum" sz="quarter" idx="12"/>
          </p:nvPr>
        </p:nvSpPr>
        <p:spPr/>
        <p:txBody>
          <a:bodyPr/>
          <a:lstStyle/>
          <a:p>
            <a:fld id="{C44D26B8-B8F9-4494-A05B-9A4449D49736}" type="slidenum">
              <a:rPr lang="en-US" smtClean="0"/>
              <a:t>74</a:t>
            </a:fld>
            <a:endParaRPr lang="en-US"/>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43400" y="857250"/>
            <a:ext cx="4724400" cy="865573"/>
          </a:xfrm>
        </p:spPr>
        <p:txBody>
          <a:bodyPr/>
          <a:lstStyle/>
          <a:p>
            <a:r>
              <a:rPr lang="en-US" dirty="0"/>
              <a:t>Swimlane Diagrams</a:t>
            </a:r>
          </a:p>
        </p:txBody>
      </p:sp>
      <p:sp>
        <p:nvSpPr>
          <p:cNvPr id="3" name="Content Placeholder 2"/>
          <p:cNvSpPr>
            <a:spLocks noGrp="1"/>
          </p:cNvSpPr>
          <p:nvPr>
            <p:ph idx="1"/>
          </p:nvPr>
        </p:nvSpPr>
        <p:spPr>
          <a:xfrm>
            <a:off x="3810000" y="1885951"/>
            <a:ext cx="5320145" cy="2654645"/>
          </a:xfrm>
        </p:spPr>
        <p:txBody>
          <a:bodyPr>
            <a:normAutofit/>
          </a:bodyPr>
          <a:lstStyle/>
          <a:p>
            <a:pPr algn="just"/>
            <a:endParaRPr lang="en-US" dirty="0"/>
          </a:p>
          <a:p>
            <a:pPr algn="just"/>
            <a:endParaRPr lang="en-US" dirty="0"/>
          </a:p>
          <a:p>
            <a:pPr algn="just"/>
            <a:r>
              <a:rPr lang="en-US" dirty="0"/>
              <a:t>The UML </a:t>
            </a:r>
            <a:r>
              <a:rPr lang="en-US" dirty="0" err="1"/>
              <a:t>swimlane</a:t>
            </a:r>
            <a:r>
              <a:rPr lang="en-US" dirty="0"/>
              <a:t> diagram is an extension of the activity diagram and also shows the activities performed by multiple actors.</a:t>
            </a:r>
          </a:p>
        </p:txBody>
      </p:sp>
      <p:sp>
        <p:nvSpPr>
          <p:cNvPr id="4" name="Footer Placeholder 3"/>
          <p:cNvSpPr>
            <a:spLocks noGrp="1"/>
          </p:cNvSpPr>
          <p:nvPr>
            <p:ph type="ftr" sz="quarter" idx="11"/>
          </p:nvPr>
        </p:nvSpPr>
        <p:spPr>
          <a:xfrm>
            <a:off x="5867401" y="4917580"/>
            <a:ext cx="2246489" cy="225920"/>
          </a:xfrm>
        </p:spPr>
        <p:txBody>
          <a:bodyPr/>
          <a:lstStyle/>
          <a:p>
            <a:r>
              <a:rPr lang="en-US" dirty="0"/>
              <a:t>Prof Alok Chauhan, VIT Chennai</a:t>
            </a:r>
          </a:p>
        </p:txBody>
      </p:sp>
      <p:sp>
        <p:nvSpPr>
          <p:cNvPr id="6" name="Slide Number Placeholder 5"/>
          <p:cNvSpPr>
            <a:spLocks noGrp="1"/>
          </p:cNvSpPr>
          <p:nvPr>
            <p:ph type="sldNum" sz="quarter" idx="12"/>
          </p:nvPr>
        </p:nvSpPr>
        <p:spPr/>
        <p:txBody>
          <a:bodyPr/>
          <a:lstStyle/>
          <a:p>
            <a:fld id="{C44D26B8-B8F9-4494-A05B-9A4449D49736}" type="slidenum">
              <a:rPr lang="en-US" smtClean="0"/>
              <a:t>75</a:t>
            </a:fld>
            <a:endParaRPr lang="en-US"/>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914400"/>
            <a:ext cx="8763000" cy="36576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Footer Placeholder 3"/>
          <p:cNvSpPr>
            <a:spLocks noGrp="1"/>
          </p:cNvSpPr>
          <p:nvPr>
            <p:ph type="ftr" sz="quarter" idx="11"/>
          </p:nvPr>
        </p:nvSpPr>
        <p:spPr>
          <a:xfrm>
            <a:off x="5981701" y="4927972"/>
            <a:ext cx="2246489" cy="225920"/>
          </a:xfrm>
        </p:spPr>
        <p:txBody>
          <a:bodyPr/>
          <a:lstStyle/>
          <a:p>
            <a:r>
              <a:rPr lang="en-US" dirty="0"/>
              <a:t>Prof Alok Chauhan, VIT Chennai</a:t>
            </a:r>
          </a:p>
        </p:txBody>
      </p:sp>
      <p:sp>
        <p:nvSpPr>
          <p:cNvPr id="3" name="TextBox 2"/>
          <p:cNvSpPr txBox="1"/>
          <p:nvPr/>
        </p:nvSpPr>
        <p:spPr>
          <a:xfrm>
            <a:off x="1141863" y="4637901"/>
            <a:ext cx="7543800" cy="369332"/>
          </a:xfrm>
          <a:prstGeom prst="rect">
            <a:avLst/>
          </a:prstGeom>
          <a:noFill/>
        </p:spPr>
        <p:txBody>
          <a:bodyPr wrap="square" rtlCol="0">
            <a:spAutoFit/>
          </a:bodyPr>
          <a:lstStyle/>
          <a:p>
            <a:r>
              <a:rPr lang="en-US" dirty="0">
                <a:solidFill>
                  <a:schemeClr val="tx2"/>
                </a:solidFill>
              </a:rPr>
              <a:t>Fig. 7 Swimlane diagram for Access camera over internet use case </a:t>
            </a:r>
          </a:p>
        </p:txBody>
      </p:sp>
      <p:sp>
        <p:nvSpPr>
          <p:cNvPr id="5" name="Slide Number Placeholder 4"/>
          <p:cNvSpPr>
            <a:spLocks noGrp="1"/>
          </p:cNvSpPr>
          <p:nvPr>
            <p:ph type="sldNum" sz="quarter" idx="12"/>
          </p:nvPr>
        </p:nvSpPr>
        <p:spPr/>
        <p:txBody>
          <a:bodyPr/>
          <a:lstStyle/>
          <a:p>
            <a:fld id="{C44D26B8-B8F9-4494-A05B-9A4449D49736}" type="slidenum">
              <a:rPr lang="en-US" smtClean="0"/>
              <a:t>76</a:t>
            </a:fld>
            <a:endParaRPr lang="en-US"/>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667000" y="590550"/>
            <a:ext cx="5701145" cy="914399"/>
          </a:xfrm>
        </p:spPr>
        <p:txBody>
          <a:bodyPr>
            <a:normAutofit fontScale="90000"/>
          </a:bodyPr>
          <a:lstStyle/>
          <a:p>
            <a:pPr algn="ctr"/>
            <a:r>
              <a:rPr lang="en-US" sz="3200" dirty="0"/>
              <a:t>DATA MODELING </a:t>
            </a:r>
            <a:br>
              <a:rPr lang="en-US" sz="3200" dirty="0"/>
            </a:br>
            <a:r>
              <a:rPr lang="en-US" sz="3200" dirty="0"/>
              <a:t>and </a:t>
            </a:r>
            <a:br>
              <a:rPr lang="en-US" sz="3200" dirty="0"/>
            </a:br>
            <a:r>
              <a:rPr lang="en-US" sz="3200" dirty="0"/>
              <a:t>CLASS-BASED MODELING</a:t>
            </a:r>
          </a:p>
        </p:txBody>
      </p:sp>
      <p:sp>
        <p:nvSpPr>
          <p:cNvPr id="3" name="Subtitle 2"/>
          <p:cNvSpPr>
            <a:spLocks noGrp="1"/>
          </p:cNvSpPr>
          <p:nvPr>
            <p:ph type="subTitle" idx="1"/>
          </p:nvPr>
        </p:nvSpPr>
        <p:spPr>
          <a:xfrm>
            <a:off x="3352800" y="2343150"/>
            <a:ext cx="3962400" cy="1371600"/>
          </a:xfrm>
        </p:spPr>
        <p:txBody>
          <a:bodyPr>
            <a:normAutofit fontScale="92500"/>
          </a:bodyPr>
          <a:lstStyle/>
          <a:p>
            <a:pPr marL="342900" indent="-342900">
              <a:buFont typeface="Arial" panose="020B0604020202020204" pitchFamily="34" charset="0"/>
              <a:buChar char="•"/>
            </a:pPr>
            <a:r>
              <a:rPr lang="en-US" sz="2000" dirty="0"/>
              <a:t>Data Modeling</a:t>
            </a:r>
          </a:p>
          <a:p>
            <a:pPr marL="800100" lvl="1" indent="-342900">
              <a:buFont typeface="Arial" panose="020B0604020202020204" pitchFamily="34" charset="0"/>
              <a:buChar char="•"/>
            </a:pPr>
            <a:r>
              <a:rPr lang="en-US" dirty="0"/>
              <a:t>Entity-Relationship Diagram (ERD)</a:t>
            </a:r>
          </a:p>
          <a:p>
            <a:pPr marL="342900" indent="-342900">
              <a:buFont typeface="Arial" panose="020B0604020202020204" pitchFamily="34" charset="0"/>
              <a:buChar char="•"/>
            </a:pPr>
            <a:r>
              <a:rPr lang="en-US" sz="2000" dirty="0"/>
              <a:t>Class-based Modeling</a:t>
            </a:r>
          </a:p>
          <a:p>
            <a:pPr marL="800100" lvl="1" indent="-342900">
              <a:buFont typeface="Arial" panose="020B0604020202020204" pitchFamily="34" charset="0"/>
              <a:buChar char="•"/>
            </a:pPr>
            <a:r>
              <a:rPr lang="en-US" sz="1600" dirty="0"/>
              <a:t>Class diagram</a:t>
            </a:r>
          </a:p>
          <a:p>
            <a:pPr marL="342900" indent="-342900">
              <a:buFont typeface="Arial" panose="020B0604020202020204" pitchFamily="34" charset="0"/>
              <a:buChar char="•"/>
            </a:pPr>
            <a:endParaRPr lang="en-US" sz="2000" dirty="0"/>
          </a:p>
        </p:txBody>
      </p:sp>
      <p:sp>
        <p:nvSpPr>
          <p:cNvPr id="4" name="Footer Placeholder 3"/>
          <p:cNvSpPr>
            <a:spLocks noGrp="1"/>
          </p:cNvSpPr>
          <p:nvPr>
            <p:ph type="ftr" sz="quarter" idx="12"/>
          </p:nvPr>
        </p:nvSpPr>
        <p:spPr>
          <a:xfrm>
            <a:off x="6172201" y="4917580"/>
            <a:ext cx="2246489" cy="225920"/>
          </a:xfrm>
        </p:spPr>
        <p:txBody>
          <a:bodyPr/>
          <a:lstStyle/>
          <a:p>
            <a:r>
              <a:rPr lang="en-US" dirty="0"/>
              <a:t>Prof Alok Chauhan, VIT Chennai</a:t>
            </a:r>
          </a:p>
        </p:txBody>
      </p:sp>
      <p:sp>
        <p:nvSpPr>
          <p:cNvPr id="6" name="Slide Number Placeholder 5"/>
          <p:cNvSpPr>
            <a:spLocks noGrp="1"/>
          </p:cNvSpPr>
          <p:nvPr>
            <p:ph type="sldNum" sz="quarter" idx="11"/>
          </p:nvPr>
        </p:nvSpPr>
        <p:spPr/>
        <p:txBody>
          <a:bodyPr/>
          <a:lstStyle/>
          <a:p>
            <a:fld id="{C44D26B8-B8F9-4494-A05B-9A4449D49736}" type="slidenum">
              <a:rPr lang="en-US" smtClean="0"/>
              <a:t>77</a:t>
            </a:fld>
            <a:endParaRPr lang="en-US"/>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00400" y="914400"/>
            <a:ext cx="5867400" cy="865573"/>
          </a:xfrm>
        </p:spPr>
        <p:txBody>
          <a:bodyPr>
            <a:normAutofit fontScale="90000"/>
          </a:bodyPr>
          <a:lstStyle/>
          <a:p>
            <a:r>
              <a:rPr lang="en-US" dirty="0"/>
              <a:t>Entity-Relationship diagram (ERD)</a:t>
            </a:r>
          </a:p>
        </p:txBody>
      </p:sp>
      <p:sp>
        <p:nvSpPr>
          <p:cNvPr id="3" name="Content Placeholder 2"/>
          <p:cNvSpPr>
            <a:spLocks noGrp="1"/>
          </p:cNvSpPr>
          <p:nvPr>
            <p:ph idx="1"/>
          </p:nvPr>
        </p:nvSpPr>
        <p:spPr>
          <a:xfrm>
            <a:off x="4038600" y="1885951"/>
            <a:ext cx="5105400" cy="2654645"/>
          </a:xfrm>
        </p:spPr>
        <p:txBody>
          <a:bodyPr>
            <a:normAutofit fontScale="85000" lnSpcReduction="20000"/>
          </a:bodyPr>
          <a:lstStyle/>
          <a:p>
            <a:r>
              <a:rPr lang="en-US" dirty="0"/>
              <a:t>Data Objects (Entity)</a:t>
            </a:r>
          </a:p>
          <a:p>
            <a:pPr lvl="1"/>
            <a:r>
              <a:rPr lang="en-US" dirty="0"/>
              <a:t>Entity outside the system</a:t>
            </a:r>
          </a:p>
          <a:p>
            <a:pPr lvl="1"/>
            <a:r>
              <a:rPr lang="en-US" dirty="0"/>
              <a:t>Thing </a:t>
            </a:r>
          </a:p>
          <a:p>
            <a:pPr lvl="1"/>
            <a:r>
              <a:rPr lang="en-US" dirty="0"/>
              <a:t>Event </a:t>
            </a:r>
          </a:p>
          <a:p>
            <a:pPr lvl="1"/>
            <a:r>
              <a:rPr lang="en-US" dirty="0"/>
              <a:t>Role </a:t>
            </a:r>
          </a:p>
          <a:p>
            <a:pPr lvl="1"/>
            <a:r>
              <a:rPr lang="en-US" dirty="0"/>
              <a:t>Organization</a:t>
            </a:r>
          </a:p>
          <a:p>
            <a:pPr lvl="1"/>
            <a:r>
              <a:rPr lang="en-US" dirty="0"/>
              <a:t>Location </a:t>
            </a:r>
          </a:p>
          <a:p>
            <a:pPr lvl="1"/>
            <a:r>
              <a:rPr lang="en-US" dirty="0"/>
              <a:t>Logical entity</a:t>
            </a:r>
          </a:p>
          <a:p>
            <a:r>
              <a:rPr lang="en-US" dirty="0"/>
              <a:t>Entity</a:t>
            </a:r>
          </a:p>
          <a:p>
            <a:pPr lvl="1"/>
            <a:r>
              <a:rPr lang="en-US" dirty="0"/>
              <a:t>Attributes</a:t>
            </a:r>
          </a:p>
          <a:p>
            <a:r>
              <a:rPr lang="en-US" dirty="0"/>
              <a:t>Relationships</a:t>
            </a:r>
          </a:p>
        </p:txBody>
      </p:sp>
      <p:sp>
        <p:nvSpPr>
          <p:cNvPr id="4" name="Footer Placeholder 3"/>
          <p:cNvSpPr>
            <a:spLocks noGrp="1"/>
          </p:cNvSpPr>
          <p:nvPr>
            <p:ph type="ftr" sz="quarter" idx="11"/>
          </p:nvPr>
        </p:nvSpPr>
        <p:spPr>
          <a:xfrm>
            <a:off x="5791201" y="4917580"/>
            <a:ext cx="2246489" cy="225920"/>
          </a:xfrm>
        </p:spPr>
        <p:txBody>
          <a:bodyPr/>
          <a:lstStyle/>
          <a:p>
            <a:r>
              <a:rPr lang="en-US" dirty="0"/>
              <a:t>Prof Alok Chauhan, VIT Chennai</a:t>
            </a:r>
          </a:p>
        </p:txBody>
      </p:sp>
      <p:sp>
        <p:nvSpPr>
          <p:cNvPr id="6" name="Slide Number Placeholder 5"/>
          <p:cNvSpPr>
            <a:spLocks noGrp="1"/>
          </p:cNvSpPr>
          <p:nvPr>
            <p:ph type="sldNum" sz="quarter" idx="12"/>
          </p:nvPr>
        </p:nvSpPr>
        <p:spPr/>
        <p:txBody>
          <a:bodyPr/>
          <a:lstStyle/>
          <a:p>
            <a:fld id="{C44D26B8-B8F9-4494-A05B-9A4449D49736}" type="slidenum">
              <a:rPr lang="en-US" smtClean="0"/>
              <a:t>78</a:t>
            </a:fld>
            <a:endParaRPr lang="en-US"/>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nvPr>
        </p:nvGraphicFramePr>
        <p:xfrm>
          <a:off x="3657600" y="1143000"/>
          <a:ext cx="5486400" cy="1657351"/>
        </p:xfrm>
        <a:graphic>
          <a:graphicData uri="http://schemas.openxmlformats.org/drawingml/2006/table">
            <a:tbl>
              <a:tblPr firstRow="1" bandRow="1">
                <a:tableStyleId>{5C22544A-7EE6-4342-B048-85BDC9FD1C3A}</a:tableStyleId>
              </a:tblPr>
              <a:tblGrid>
                <a:gridCol w="914400">
                  <a:extLst>
                    <a:ext uri="{9D8B030D-6E8A-4147-A177-3AD203B41FA5}">
                      <a16:colId xmlns:a16="http://schemas.microsoft.com/office/drawing/2014/main" val="20000"/>
                    </a:ext>
                  </a:extLst>
                </a:gridCol>
                <a:gridCol w="914400">
                  <a:extLst>
                    <a:ext uri="{9D8B030D-6E8A-4147-A177-3AD203B41FA5}">
                      <a16:colId xmlns:a16="http://schemas.microsoft.com/office/drawing/2014/main" val="20001"/>
                    </a:ext>
                  </a:extLst>
                </a:gridCol>
                <a:gridCol w="914400">
                  <a:extLst>
                    <a:ext uri="{9D8B030D-6E8A-4147-A177-3AD203B41FA5}">
                      <a16:colId xmlns:a16="http://schemas.microsoft.com/office/drawing/2014/main" val="20002"/>
                    </a:ext>
                  </a:extLst>
                </a:gridCol>
                <a:gridCol w="914400">
                  <a:extLst>
                    <a:ext uri="{9D8B030D-6E8A-4147-A177-3AD203B41FA5}">
                      <a16:colId xmlns:a16="http://schemas.microsoft.com/office/drawing/2014/main" val="20003"/>
                    </a:ext>
                  </a:extLst>
                </a:gridCol>
                <a:gridCol w="914400">
                  <a:extLst>
                    <a:ext uri="{9D8B030D-6E8A-4147-A177-3AD203B41FA5}">
                      <a16:colId xmlns:a16="http://schemas.microsoft.com/office/drawing/2014/main" val="20004"/>
                    </a:ext>
                  </a:extLst>
                </a:gridCol>
                <a:gridCol w="914400">
                  <a:extLst>
                    <a:ext uri="{9D8B030D-6E8A-4147-A177-3AD203B41FA5}">
                      <a16:colId xmlns:a16="http://schemas.microsoft.com/office/drawing/2014/main" val="20005"/>
                    </a:ext>
                  </a:extLst>
                </a:gridCol>
              </a:tblGrid>
              <a:tr h="350686">
                <a:tc>
                  <a:txBody>
                    <a:bodyPr/>
                    <a:lstStyle/>
                    <a:p>
                      <a:r>
                        <a:rPr lang="en-US" sz="1400" dirty="0"/>
                        <a:t>ID</a:t>
                      </a:r>
                    </a:p>
                  </a:txBody>
                  <a:tcPr marT="34290" marB="34290"/>
                </a:tc>
                <a:tc>
                  <a:txBody>
                    <a:bodyPr/>
                    <a:lstStyle/>
                    <a:p>
                      <a:r>
                        <a:rPr lang="en-US" sz="1400" dirty="0"/>
                        <a:t>Make</a:t>
                      </a:r>
                    </a:p>
                  </a:txBody>
                  <a:tcPr marT="34290" marB="34290"/>
                </a:tc>
                <a:tc>
                  <a:txBody>
                    <a:bodyPr/>
                    <a:lstStyle/>
                    <a:p>
                      <a:r>
                        <a:rPr lang="en-US" sz="1400" dirty="0"/>
                        <a:t>Model</a:t>
                      </a:r>
                    </a:p>
                  </a:txBody>
                  <a:tcPr marT="34290" marB="34290"/>
                </a:tc>
                <a:tc>
                  <a:txBody>
                    <a:bodyPr/>
                    <a:lstStyle/>
                    <a:p>
                      <a:r>
                        <a:rPr lang="en-US" sz="1400" dirty="0"/>
                        <a:t>Type</a:t>
                      </a:r>
                    </a:p>
                  </a:txBody>
                  <a:tcPr marT="34290" marB="34290"/>
                </a:tc>
                <a:tc>
                  <a:txBody>
                    <a:bodyPr/>
                    <a:lstStyle/>
                    <a:p>
                      <a:r>
                        <a:rPr lang="en-US" sz="1400" dirty="0"/>
                        <a:t>Color</a:t>
                      </a:r>
                    </a:p>
                  </a:txBody>
                  <a:tcPr marT="34290" marB="34290"/>
                </a:tc>
                <a:tc>
                  <a:txBody>
                    <a:bodyPr/>
                    <a:lstStyle/>
                    <a:p>
                      <a:r>
                        <a:rPr lang="en-US" sz="1400" dirty="0"/>
                        <a:t>Owner</a:t>
                      </a:r>
                    </a:p>
                  </a:txBody>
                  <a:tcPr marT="34290" marB="34290"/>
                </a:tc>
                <a:extLst>
                  <a:ext uri="{0D108BD9-81ED-4DB2-BD59-A6C34878D82A}">
                    <a16:rowId xmlns:a16="http://schemas.microsoft.com/office/drawing/2014/main" val="10000"/>
                  </a:ext>
                </a:extLst>
              </a:tr>
              <a:tr h="605293">
                <a:tc>
                  <a:txBody>
                    <a:bodyPr/>
                    <a:lstStyle/>
                    <a:p>
                      <a:r>
                        <a:rPr lang="en-US" sz="1400" dirty="0"/>
                        <a:t>C123</a:t>
                      </a:r>
                    </a:p>
                  </a:txBody>
                  <a:tcPr marT="34290" marB="34290"/>
                </a:tc>
                <a:tc>
                  <a:txBody>
                    <a:bodyPr/>
                    <a:lstStyle/>
                    <a:p>
                      <a:r>
                        <a:rPr lang="en-US" sz="1400" dirty="0"/>
                        <a:t>Ford</a:t>
                      </a:r>
                    </a:p>
                  </a:txBody>
                  <a:tcPr marT="34290" marB="34290"/>
                </a:tc>
                <a:tc>
                  <a:txBody>
                    <a:bodyPr/>
                    <a:lstStyle/>
                    <a:p>
                      <a:r>
                        <a:rPr lang="en-US" sz="1400" dirty="0"/>
                        <a:t>Aspire</a:t>
                      </a:r>
                    </a:p>
                  </a:txBody>
                  <a:tcPr marT="34290" marB="34290"/>
                </a:tc>
                <a:tc>
                  <a:txBody>
                    <a:bodyPr/>
                    <a:lstStyle/>
                    <a:p>
                      <a:r>
                        <a:rPr lang="en-US" sz="1400" dirty="0"/>
                        <a:t>Sedan</a:t>
                      </a:r>
                    </a:p>
                    <a:p>
                      <a:endParaRPr lang="en-US" sz="1400" dirty="0"/>
                    </a:p>
                  </a:txBody>
                  <a:tcPr marT="34290" marB="34290"/>
                </a:tc>
                <a:tc>
                  <a:txBody>
                    <a:bodyPr/>
                    <a:lstStyle/>
                    <a:p>
                      <a:r>
                        <a:rPr lang="en-US" sz="1400" dirty="0"/>
                        <a:t>Red</a:t>
                      </a:r>
                    </a:p>
                  </a:txBody>
                  <a:tcPr marT="34290" marB="34290"/>
                </a:tc>
                <a:tc>
                  <a:txBody>
                    <a:bodyPr/>
                    <a:lstStyle/>
                    <a:p>
                      <a:r>
                        <a:rPr lang="en-US" sz="1400" dirty="0"/>
                        <a:t>SPJ</a:t>
                      </a:r>
                    </a:p>
                  </a:txBody>
                  <a:tcPr marT="34290" marB="34290"/>
                </a:tc>
                <a:extLst>
                  <a:ext uri="{0D108BD9-81ED-4DB2-BD59-A6C34878D82A}">
                    <a16:rowId xmlns:a16="http://schemas.microsoft.com/office/drawing/2014/main" val="10001"/>
                  </a:ext>
                </a:extLst>
              </a:tr>
              <a:tr h="350686">
                <a:tc>
                  <a:txBody>
                    <a:bodyPr/>
                    <a:lstStyle/>
                    <a:p>
                      <a:r>
                        <a:rPr lang="en-US" sz="1400" dirty="0"/>
                        <a:t>C124</a:t>
                      </a:r>
                    </a:p>
                  </a:txBody>
                  <a:tcPr marT="34290" marB="34290"/>
                </a:tc>
                <a:tc>
                  <a:txBody>
                    <a:bodyPr/>
                    <a:lstStyle/>
                    <a:p>
                      <a:r>
                        <a:rPr lang="en-US" sz="1400" dirty="0"/>
                        <a:t>Maruti</a:t>
                      </a:r>
                    </a:p>
                  </a:txBody>
                  <a:tcPr marT="34290" marB="34290"/>
                </a:tc>
                <a:tc>
                  <a:txBody>
                    <a:bodyPr/>
                    <a:lstStyle/>
                    <a:p>
                      <a:r>
                        <a:rPr lang="en-US" sz="1400" dirty="0"/>
                        <a:t>Baleno</a:t>
                      </a:r>
                    </a:p>
                  </a:txBody>
                  <a:tcPr marT="34290" marB="34290"/>
                </a:tc>
                <a:tc>
                  <a:txBody>
                    <a:bodyPr/>
                    <a:lstStyle/>
                    <a:p>
                      <a:r>
                        <a:rPr lang="en-US" sz="1400" dirty="0"/>
                        <a:t>Coupe</a:t>
                      </a:r>
                    </a:p>
                  </a:txBody>
                  <a:tcPr marT="34290" marB="34290"/>
                </a:tc>
                <a:tc>
                  <a:txBody>
                    <a:bodyPr/>
                    <a:lstStyle/>
                    <a:p>
                      <a:r>
                        <a:rPr lang="en-US" sz="1400" dirty="0"/>
                        <a:t>Green</a:t>
                      </a:r>
                    </a:p>
                  </a:txBody>
                  <a:tcPr marT="34290" marB="34290"/>
                </a:tc>
                <a:tc>
                  <a:txBody>
                    <a:bodyPr/>
                    <a:lstStyle/>
                    <a:p>
                      <a:r>
                        <a:rPr lang="en-US" sz="1400" dirty="0"/>
                        <a:t>TYR</a:t>
                      </a:r>
                    </a:p>
                  </a:txBody>
                  <a:tcPr marT="34290" marB="34290"/>
                </a:tc>
                <a:extLst>
                  <a:ext uri="{0D108BD9-81ED-4DB2-BD59-A6C34878D82A}">
                    <a16:rowId xmlns:a16="http://schemas.microsoft.com/office/drawing/2014/main" val="10002"/>
                  </a:ext>
                </a:extLst>
              </a:tr>
              <a:tr h="350686">
                <a:tc>
                  <a:txBody>
                    <a:bodyPr/>
                    <a:lstStyle/>
                    <a:p>
                      <a:r>
                        <a:rPr lang="en-US" sz="1400" dirty="0"/>
                        <a:t>C125</a:t>
                      </a:r>
                    </a:p>
                  </a:txBody>
                  <a:tcPr marT="34290" marB="34290"/>
                </a:tc>
                <a:tc>
                  <a:txBody>
                    <a:bodyPr/>
                    <a:lstStyle/>
                    <a:p>
                      <a:r>
                        <a:rPr lang="en-US" sz="1400" dirty="0"/>
                        <a:t>Fiat</a:t>
                      </a:r>
                    </a:p>
                  </a:txBody>
                  <a:tcPr marT="34290" marB="34290"/>
                </a:tc>
                <a:tc>
                  <a:txBody>
                    <a:bodyPr/>
                    <a:lstStyle/>
                    <a:p>
                      <a:r>
                        <a:rPr lang="en-US" sz="1400" dirty="0"/>
                        <a:t>Spider</a:t>
                      </a:r>
                    </a:p>
                  </a:txBody>
                  <a:tcPr marT="34290" marB="34290"/>
                </a:tc>
                <a:tc>
                  <a:txBody>
                    <a:bodyPr/>
                    <a:lstStyle/>
                    <a:p>
                      <a:r>
                        <a:rPr lang="en-US" sz="1400" dirty="0"/>
                        <a:t>Sports</a:t>
                      </a:r>
                    </a:p>
                  </a:txBody>
                  <a:tcPr marT="34290" marB="34290"/>
                </a:tc>
                <a:tc>
                  <a:txBody>
                    <a:bodyPr/>
                    <a:lstStyle/>
                    <a:p>
                      <a:r>
                        <a:rPr lang="en-US" sz="1400" dirty="0"/>
                        <a:t>Blue</a:t>
                      </a:r>
                    </a:p>
                  </a:txBody>
                  <a:tcPr marT="34290" marB="34290"/>
                </a:tc>
                <a:tc>
                  <a:txBody>
                    <a:bodyPr/>
                    <a:lstStyle/>
                    <a:p>
                      <a:r>
                        <a:rPr lang="en-US" sz="1400" dirty="0"/>
                        <a:t>UTR</a:t>
                      </a:r>
                    </a:p>
                  </a:txBody>
                  <a:tcPr marT="34290" marB="34290"/>
                </a:tc>
                <a:extLst>
                  <a:ext uri="{0D108BD9-81ED-4DB2-BD59-A6C34878D82A}">
                    <a16:rowId xmlns:a16="http://schemas.microsoft.com/office/drawing/2014/main" val="10003"/>
                  </a:ext>
                </a:extLst>
              </a:tr>
            </a:tbl>
          </a:graphicData>
        </a:graphic>
      </p:graphicFrame>
      <p:pic>
        <p:nvPicPr>
          <p:cNvPr id="1027"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8600" y="1117023"/>
            <a:ext cx="3048000" cy="228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Footer Placeholder 2"/>
          <p:cNvSpPr>
            <a:spLocks noGrp="1"/>
          </p:cNvSpPr>
          <p:nvPr>
            <p:ph type="ftr" sz="quarter" idx="11"/>
          </p:nvPr>
        </p:nvSpPr>
        <p:spPr>
          <a:xfrm>
            <a:off x="5867401" y="4912385"/>
            <a:ext cx="2246489" cy="225920"/>
          </a:xfrm>
        </p:spPr>
        <p:txBody>
          <a:bodyPr/>
          <a:lstStyle/>
          <a:p>
            <a:r>
              <a:rPr lang="en-US"/>
              <a:t>Prof Alok Chauhan, VIT Chennai</a:t>
            </a:r>
          </a:p>
        </p:txBody>
      </p:sp>
      <p:sp>
        <p:nvSpPr>
          <p:cNvPr id="2" name="TextBox 1"/>
          <p:cNvSpPr txBox="1"/>
          <p:nvPr/>
        </p:nvSpPr>
        <p:spPr>
          <a:xfrm>
            <a:off x="4572000" y="2975494"/>
            <a:ext cx="4267200" cy="369332"/>
          </a:xfrm>
          <a:prstGeom prst="rect">
            <a:avLst/>
          </a:prstGeom>
          <a:noFill/>
        </p:spPr>
        <p:txBody>
          <a:bodyPr wrap="square" rtlCol="0">
            <a:spAutoFit/>
          </a:bodyPr>
          <a:lstStyle/>
          <a:p>
            <a:r>
              <a:rPr lang="en-US" dirty="0">
                <a:solidFill>
                  <a:schemeClr val="tx2"/>
                </a:solidFill>
              </a:rPr>
              <a:t>Fig. 8 Data object tabular representation </a:t>
            </a:r>
          </a:p>
        </p:txBody>
      </p:sp>
      <p:sp>
        <p:nvSpPr>
          <p:cNvPr id="6" name="Slide Number Placeholder 5"/>
          <p:cNvSpPr>
            <a:spLocks noGrp="1"/>
          </p:cNvSpPr>
          <p:nvPr>
            <p:ph type="sldNum" sz="quarter" idx="12"/>
          </p:nvPr>
        </p:nvSpPr>
        <p:spPr/>
        <p:txBody>
          <a:bodyPr/>
          <a:lstStyle/>
          <a:p>
            <a:fld id="{C44D26B8-B8F9-4494-A05B-9A4449D49736}" type="slidenum">
              <a:rPr lang="en-US" smtClean="0"/>
              <a:t>79</a:t>
            </a:fld>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7600" y="666750"/>
            <a:ext cx="4648200" cy="1047750"/>
          </a:xfrm>
        </p:spPr>
        <p:txBody>
          <a:bodyPr>
            <a:normAutofit fontScale="90000"/>
          </a:bodyPr>
          <a:lstStyle/>
          <a:p>
            <a:r>
              <a:rPr lang="en-IN" dirty="0"/>
              <a:t>How to solve the problems faced in   gathering requirements</a:t>
            </a:r>
          </a:p>
        </p:txBody>
      </p:sp>
      <p:sp>
        <p:nvSpPr>
          <p:cNvPr id="3" name="Content Placeholder 2"/>
          <p:cNvSpPr>
            <a:spLocks noGrp="1"/>
          </p:cNvSpPr>
          <p:nvPr>
            <p:ph idx="1"/>
          </p:nvPr>
        </p:nvSpPr>
        <p:spPr>
          <a:xfrm>
            <a:off x="3733800" y="2190750"/>
            <a:ext cx="4953000" cy="2209800"/>
          </a:xfrm>
        </p:spPr>
        <p:txBody>
          <a:bodyPr>
            <a:normAutofit/>
          </a:bodyPr>
          <a:lstStyle/>
          <a:p>
            <a:pPr algn="just"/>
            <a:r>
              <a:rPr lang="en-IN" dirty="0"/>
              <a:t> Structured language specification</a:t>
            </a:r>
          </a:p>
          <a:p>
            <a:pPr marL="45720" indent="0" algn="just">
              <a:buNone/>
            </a:pPr>
            <a:endParaRPr lang="en-IN" dirty="0"/>
          </a:p>
          <a:p>
            <a:pPr lvl="1" algn="just"/>
            <a:r>
              <a:rPr lang="en-IN" sz="2000" dirty="0"/>
              <a:t>Requirements should be written in a standard way</a:t>
            </a:r>
          </a:p>
          <a:p>
            <a:pPr lvl="1" algn="just"/>
            <a:r>
              <a:rPr lang="en-IN" sz="2000" dirty="0"/>
              <a:t> Ensure uniformity</a:t>
            </a:r>
          </a:p>
          <a:p>
            <a:pPr lvl="1" algn="just"/>
            <a:r>
              <a:rPr lang="en-IN" sz="2000" dirty="0"/>
              <a:t>Use common  templates</a:t>
            </a:r>
            <a:endParaRPr lang="en-US" sz="2000" dirty="0"/>
          </a:p>
          <a:p>
            <a:endParaRPr lang="en-US" dirty="0"/>
          </a:p>
          <a:p>
            <a:endParaRPr lang="en-IN" dirty="0"/>
          </a:p>
        </p:txBody>
      </p:sp>
      <p:sp>
        <p:nvSpPr>
          <p:cNvPr id="5" name="Footer Placeholder 4"/>
          <p:cNvSpPr>
            <a:spLocks noGrp="1"/>
          </p:cNvSpPr>
          <p:nvPr>
            <p:ph type="ftr" sz="quarter" idx="11"/>
          </p:nvPr>
        </p:nvSpPr>
        <p:spPr/>
        <p:txBody>
          <a:bodyPr/>
          <a:lstStyle/>
          <a:p>
            <a:r>
              <a:rPr lang="en-US"/>
              <a:t>Dr. V.Vani  VIT Chennai</a:t>
            </a:r>
          </a:p>
        </p:txBody>
      </p:sp>
      <p:sp>
        <p:nvSpPr>
          <p:cNvPr id="4" name="Slide Number Placeholder 3"/>
          <p:cNvSpPr>
            <a:spLocks noGrp="1"/>
          </p:cNvSpPr>
          <p:nvPr>
            <p:ph type="sldNum" sz="quarter" idx="12"/>
          </p:nvPr>
        </p:nvSpPr>
        <p:spPr/>
        <p:txBody>
          <a:bodyPr/>
          <a:lstStyle/>
          <a:p>
            <a:fld id="{B6F15528-21DE-4FAA-801E-634DDDAF4B2B}" type="slidenum">
              <a:rPr lang="en-US" smtClean="0"/>
              <a:t>8</a:t>
            </a:fld>
            <a:endParaRPr lang="en-US"/>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401" y="971551"/>
            <a:ext cx="7724775" cy="19359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Footer Placeholder 3"/>
          <p:cNvSpPr>
            <a:spLocks noGrp="1"/>
          </p:cNvSpPr>
          <p:nvPr>
            <p:ph type="ftr" sz="quarter" idx="11"/>
          </p:nvPr>
        </p:nvSpPr>
        <p:spPr>
          <a:xfrm>
            <a:off x="5562601" y="4800601"/>
            <a:ext cx="2246489" cy="225920"/>
          </a:xfrm>
        </p:spPr>
        <p:txBody>
          <a:bodyPr/>
          <a:lstStyle/>
          <a:p>
            <a:r>
              <a:rPr lang="en-US" dirty="0"/>
              <a:t>Prof Alok Chauhan, VIT Chennai</a:t>
            </a:r>
          </a:p>
        </p:txBody>
      </p:sp>
      <p:sp>
        <p:nvSpPr>
          <p:cNvPr id="3" name="TextBox 2"/>
          <p:cNvSpPr txBox="1"/>
          <p:nvPr/>
        </p:nvSpPr>
        <p:spPr>
          <a:xfrm>
            <a:off x="2895600" y="3119051"/>
            <a:ext cx="3581400" cy="369332"/>
          </a:xfrm>
          <a:prstGeom prst="rect">
            <a:avLst/>
          </a:prstGeom>
          <a:noFill/>
        </p:spPr>
        <p:txBody>
          <a:bodyPr wrap="square" rtlCol="0">
            <a:spAutoFit/>
          </a:bodyPr>
          <a:lstStyle/>
          <a:p>
            <a:r>
              <a:rPr lang="en-US" dirty="0">
                <a:solidFill>
                  <a:schemeClr val="tx2"/>
                </a:solidFill>
              </a:rPr>
              <a:t>Fig. 9 Entity Relationship diagram</a:t>
            </a:r>
          </a:p>
        </p:txBody>
      </p:sp>
      <p:sp>
        <p:nvSpPr>
          <p:cNvPr id="2" name="Slide Number Placeholder 1"/>
          <p:cNvSpPr>
            <a:spLocks noGrp="1"/>
          </p:cNvSpPr>
          <p:nvPr>
            <p:ph type="sldNum" sz="quarter" idx="12"/>
          </p:nvPr>
        </p:nvSpPr>
        <p:spPr/>
        <p:txBody>
          <a:bodyPr/>
          <a:lstStyle/>
          <a:p>
            <a:fld id="{C44D26B8-B8F9-4494-A05B-9A4449D49736}" type="slidenum">
              <a:rPr lang="en-US" smtClean="0"/>
              <a:t>80</a:t>
            </a:fld>
            <a:endParaRPr lang="en-US"/>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00400" y="914400"/>
            <a:ext cx="5943600" cy="865573"/>
          </a:xfrm>
        </p:spPr>
        <p:txBody>
          <a:bodyPr>
            <a:normAutofit/>
          </a:bodyPr>
          <a:lstStyle/>
          <a:p>
            <a:r>
              <a:rPr lang="en-US" dirty="0"/>
              <a:t>Class Based Modeling</a:t>
            </a:r>
          </a:p>
        </p:txBody>
      </p:sp>
      <p:sp>
        <p:nvSpPr>
          <p:cNvPr id="3" name="Content Placeholder 2"/>
          <p:cNvSpPr>
            <a:spLocks noGrp="1"/>
          </p:cNvSpPr>
          <p:nvPr>
            <p:ph idx="1"/>
          </p:nvPr>
        </p:nvSpPr>
        <p:spPr>
          <a:xfrm>
            <a:off x="3276600" y="1771651"/>
            <a:ext cx="5867400" cy="2654645"/>
          </a:xfrm>
        </p:spPr>
        <p:txBody>
          <a:bodyPr>
            <a:normAutofit fontScale="92500"/>
          </a:bodyPr>
          <a:lstStyle/>
          <a:p>
            <a:r>
              <a:rPr lang="en-US" dirty="0"/>
              <a:t>Identifying Analysis Classes</a:t>
            </a:r>
          </a:p>
          <a:p>
            <a:pPr lvl="1"/>
            <a:r>
              <a:rPr lang="en-US" dirty="0"/>
              <a:t>grammatical parse of usage scenarios (noun/noun phrases)</a:t>
            </a:r>
          </a:p>
          <a:p>
            <a:pPr lvl="2"/>
            <a:r>
              <a:rPr lang="en-US" dirty="0"/>
              <a:t>Entity outside the system</a:t>
            </a:r>
          </a:p>
          <a:p>
            <a:pPr lvl="2"/>
            <a:r>
              <a:rPr lang="en-US" dirty="0"/>
              <a:t>Thing </a:t>
            </a:r>
          </a:p>
          <a:p>
            <a:pPr lvl="2"/>
            <a:r>
              <a:rPr lang="en-US" dirty="0"/>
              <a:t>Event </a:t>
            </a:r>
          </a:p>
          <a:p>
            <a:pPr lvl="2"/>
            <a:r>
              <a:rPr lang="en-US" dirty="0"/>
              <a:t>Role </a:t>
            </a:r>
          </a:p>
          <a:p>
            <a:pPr lvl="2"/>
            <a:r>
              <a:rPr lang="en-US" dirty="0"/>
              <a:t>Organization</a:t>
            </a:r>
          </a:p>
          <a:p>
            <a:pPr lvl="2"/>
            <a:r>
              <a:rPr lang="en-US" dirty="0"/>
              <a:t>Location </a:t>
            </a:r>
          </a:p>
          <a:p>
            <a:pPr lvl="2"/>
            <a:r>
              <a:rPr lang="en-US" dirty="0"/>
              <a:t>Logical entity</a:t>
            </a:r>
          </a:p>
          <a:p>
            <a:pPr lvl="2"/>
            <a:endParaRPr lang="en-US" dirty="0"/>
          </a:p>
          <a:p>
            <a:endParaRPr lang="en-US" dirty="0"/>
          </a:p>
        </p:txBody>
      </p:sp>
      <p:sp>
        <p:nvSpPr>
          <p:cNvPr id="4" name="Footer Placeholder 3"/>
          <p:cNvSpPr>
            <a:spLocks noGrp="1"/>
          </p:cNvSpPr>
          <p:nvPr>
            <p:ph type="ftr" sz="quarter" idx="11"/>
          </p:nvPr>
        </p:nvSpPr>
        <p:spPr>
          <a:xfrm>
            <a:off x="5715001" y="4907189"/>
            <a:ext cx="2246489" cy="225920"/>
          </a:xfrm>
        </p:spPr>
        <p:txBody>
          <a:bodyPr/>
          <a:lstStyle/>
          <a:p>
            <a:r>
              <a:rPr lang="en-US" dirty="0"/>
              <a:t>Prof Alok Chauhan, VIT Chennai</a:t>
            </a:r>
          </a:p>
        </p:txBody>
      </p:sp>
      <p:sp>
        <p:nvSpPr>
          <p:cNvPr id="6" name="Slide Number Placeholder 5"/>
          <p:cNvSpPr>
            <a:spLocks noGrp="1"/>
          </p:cNvSpPr>
          <p:nvPr>
            <p:ph type="sldNum" sz="quarter" idx="12"/>
          </p:nvPr>
        </p:nvSpPr>
        <p:spPr/>
        <p:txBody>
          <a:bodyPr/>
          <a:lstStyle/>
          <a:p>
            <a:fld id="{C44D26B8-B8F9-4494-A05B-9A4449D49736}" type="slidenum">
              <a:rPr lang="en-US" smtClean="0"/>
              <a:t>81</a:t>
            </a:fld>
            <a:endParaRPr lang="en-US"/>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44292" y="971550"/>
            <a:ext cx="4371975" cy="281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Footer Placeholder 3"/>
          <p:cNvSpPr>
            <a:spLocks noGrp="1"/>
          </p:cNvSpPr>
          <p:nvPr>
            <p:ph type="ftr" sz="quarter" idx="11"/>
          </p:nvPr>
        </p:nvSpPr>
        <p:spPr>
          <a:xfrm>
            <a:off x="5865348" y="4917580"/>
            <a:ext cx="2246489" cy="225920"/>
          </a:xfrm>
        </p:spPr>
        <p:txBody>
          <a:bodyPr/>
          <a:lstStyle/>
          <a:p>
            <a:r>
              <a:rPr lang="en-US" dirty="0"/>
              <a:t>Prof Alok Chauhan, VIT Chennai</a:t>
            </a:r>
          </a:p>
        </p:txBody>
      </p:sp>
      <p:sp>
        <p:nvSpPr>
          <p:cNvPr id="3" name="TextBox 2"/>
          <p:cNvSpPr txBox="1"/>
          <p:nvPr/>
        </p:nvSpPr>
        <p:spPr>
          <a:xfrm>
            <a:off x="5486400" y="4047692"/>
            <a:ext cx="2743200" cy="369332"/>
          </a:xfrm>
          <a:prstGeom prst="rect">
            <a:avLst/>
          </a:prstGeom>
          <a:noFill/>
        </p:spPr>
        <p:txBody>
          <a:bodyPr wrap="square" rtlCol="0">
            <a:spAutoFit/>
          </a:bodyPr>
          <a:lstStyle/>
          <a:p>
            <a:r>
              <a:rPr lang="en-US" dirty="0">
                <a:solidFill>
                  <a:schemeClr val="tx2"/>
                </a:solidFill>
              </a:rPr>
              <a:t>Fig. 10  Class diagram</a:t>
            </a:r>
          </a:p>
        </p:txBody>
      </p:sp>
      <p:sp>
        <p:nvSpPr>
          <p:cNvPr id="2" name="Slide Number Placeholder 1"/>
          <p:cNvSpPr>
            <a:spLocks noGrp="1"/>
          </p:cNvSpPr>
          <p:nvPr>
            <p:ph type="sldNum" sz="quarter" idx="12"/>
          </p:nvPr>
        </p:nvSpPr>
        <p:spPr/>
        <p:txBody>
          <a:bodyPr/>
          <a:lstStyle/>
          <a:p>
            <a:fld id="{C44D26B8-B8F9-4494-A05B-9A4449D49736}" type="slidenum">
              <a:rPr lang="en-US" smtClean="0"/>
              <a:t>82</a:t>
            </a:fld>
            <a:endParaRPr lang="en-US"/>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648200" y="971551"/>
            <a:ext cx="4475018" cy="2654645"/>
          </a:xfrm>
        </p:spPr>
        <p:txBody>
          <a:bodyPr/>
          <a:lstStyle/>
          <a:p>
            <a:endParaRPr lang="en-US" dirty="0"/>
          </a:p>
          <a:p>
            <a:endParaRPr lang="en-US" dirty="0"/>
          </a:p>
          <a:p>
            <a:endParaRPr lang="en-US" dirty="0"/>
          </a:p>
          <a:p>
            <a:r>
              <a:rPr lang="en-US" dirty="0"/>
              <a:t>Classes</a:t>
            </a:r>
          </a:p>
          <a:p>
            <a:pPr lvl="1"/>
            <a:r>
              <a:rPr lang="en-US" dirty="0"/>
              <a:t>Entity classes</a:t>
            </a:r>
          </a:p>
          <a:p>
            <a:pPr lvl="1"/>
            <a:r>
              <a:rPr lang="en-US" dirty="0"/>
              <a:t>Boundary classes</a:t>
            </a:r>
          </a:p>
          <a:p>
            <a:pPr lvl="1"/>
            <a:r>
              <a:rPr lang="en-US" dirty="0"/>
              <a:t>Controller classes</a:t>
            </a:r>
          </a:p>
        </p:txBody>
      </p:sp>
      <p:sp>
        <p:nvSpPr>
          <p:cNvPr id="4" name="Footer Placeholder 3"/>
          <p:cNvSpPr>
            <a:spLocks noGrp="1"/>
          </p:cNvSpPr>
          <p:nvPr>
            <p:ph type="ftr" sz="quarter" idx="11"/>
          </p:nvPr>
        </p:nvSpPr>
        <p:spPr>
          <a:xfrm>
            <a:off x="5867401" y="4917580"/>
            <a:ext cx="2246489" cy="225920"/>
          </a:xfrm>
        </p:spPr>
        <p:txBody>
          <a:bodyPr/>
          <a:lstStyle/>
          <a:p>
            <a:r>
              <a:rPr lang="en-US" dirty="0"/>
              <a:t>Prof Alok Chauhan, VIT Chennai</a:t>
            </a:r>
          </a:p>
        </p:txBody>
      </p:sp>
      <p:sp>
        <p:nvSpPr>
          <p:cNvPr id="5" name="Slide Number Placeholder 4"/>
          <p:cNvSpPr>
            <a:spLocks noGrp="1"/>
          </p:cNvSpPr>
          <p:nvPr>
            <p:ph type="sldNum" sz="quarter" idx="12"/>
          </p:nvPr>
        </p:nvSpPr>
        <p:spPr/>
        <p:txBody>
          <a:bodyPr/>
          <a:lstStyle/>
          <a:p>
            <a:fld id="{C44D26B8-B8F9-4494-A05B-9A4449D49736}" type="slidenum">
              <a:rPr lang="en-US" smtClean="0"/>
              <a:t>83</a:t>
            </a:fld>
            <a:endParaRPr lang="en-US"/>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7600" y="971550"/>
            <a:ext cx="5276850" cy="3200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Footer Placeholder 3"/>
          <p:cNvSpPr>
            <a:spLocks noGrp="1"/>
          </p:cNvSpPr>
          <p:nvPr>
            <p:ph type="ftr" sz="quarter" idx="11"/>
          </p:nvPr>
        </p:nvSpPr>
        <p:spPr>
          <a:xfrm>
            <a:off x="5439480" y="4917580"/>
            <a:ext cx="2246489" cy="225920"/>
          </a:xfrm>
        </p:spPr>
        <p:txBody>
          <a:bodyPr/>
          <a:lstStyle/>
          <a:p>
            <a:r>
              <a:rPr lang="en-US" dirty="0"/>
              <a:t>Prof Alok Chauhan, VIT Chennai</a:t>
            </a:r>
          </a:p>
        </p:txBody>
      </p:sp>
      <p:sp>
        <p:nvSpPr>
          <p:cNvPr id="3" name="TextBox 2"/>
          <p:cNvSpPr txBox="1"/>
          <p:nvPr/>
        </p:nvSpPr>
        <p:spPr>
          <a:xfrm>
            <a:off x="4276725" y="4229100"/>
            <a:ext cx="2438400" cy="369332"/>
          </a:xfrm>
          <a:prstGeom prst="rect">
            <a:avLst/>
          </a:prstGeom>
          <a:noFill/>
        </p:spPr>
        <p:txBody>
          <a:bodyPr wrap="square" rtlCol="0">
            <a:spAutoFit/>
          </a:bodyPr>
          <a:lstStyle/>
          <a:p>
            <a:r>
              <a:rPr lang="en-US" dirty="0">
                <a:solidFill>
                  <a:schemeClr val="tx2"/>
                </a:solidFill>
              </a:rPr>
              <a:t>Fig. 11 Class diagram </a:t>
            </a:r>
          </a:p>
        </p:txBody>
      </p:sp>
      <p:sp>
        <p:nvSpPr>
          <p:cNvPr id="2" name="Slide Number Placeholder 1"/>
          <p:cNvSpPr>
            <a:spLocks noGrp="1"/>
          </p:cNvSpPr>
          <p:nvPr>
            <p:ph type="sldNum" sz="quarter" idx="12"/>
          </p:nvPr>
        </p:nvSpPr>
        <p:spPr/>
        <p:txBody>
          <a:bodyPr/>
          <a:lstStyle/>
          <a:p>
            <a:fld id="{C44D26B8-B8F9-4494-A05B-9A4449D49736}" type="slidenum">
              <a:rPr lang="en-US" smtClean="0"/>
              <a:t>84</a:t>
            </a:fld>
            <a:endParaRPr lang="en-US"/>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21727" y="914400"/>
            <a:ext cx="4765964" cy="865573"/>
          </a:xfrm>
        </p:spPr>
        <p:txBody>
          <a:bodyPr>
            <a:normAutofit fontScale="90000"/>
          </a:bodyPr>
          <a:lstStyle/>
          <a:p>
            <a:r>
              <a:rPr lang="en-US" dirty="0"/>
              <a:t>Class-Responsibility-Collaborator (CRC) Modeling</a:t>
            </a:r>
          </a:p>
        </p:txBody>
      </p:sp>
      <p:graphicFrame>
        <p:nvGraphicFramePr>
          <p:cNvPr id="4" name="Content Placeholder 3"/>
          <p:cNvGraphicFramePr>
            <a:graphicFrameLocks noGrp="1"/>
          </p:cNvGraphicFramePr>
          <p:nvPr>
            <p:ph idx="1"/>
          </p:nvPr>
        </p:nvGraphicFramePr>
        <p:xfrm>
          <a:off x="3886200" y="1809750"/>
          <a:ext cx="4800600" cy="2255520"/>
        </p:xfrm>
        <a:graphic>
          <a:graphicData uri="http://schemas.openxmlformats.org/drawingml/2006/table">
            <a:tbl>
              <a:tblPr firstRow="1" bandRow="1">
                <a:tableStyleId>{5C22544A-7EE6-4342-B048-85BDC9FD1C3A}</a:tableStyleId>
              </a:tblPr>
              <a:tblGrid>
                <a:gridCol w="2400300">
                  <a:extLst>
                    <a:ext uri="{9D8B030D-6E8A-4147-A177-3AD203B41FA5}">
                      <a16:colId xmlns:a16="http://schemas.microsoft.com/office/drawing/2014/main" val="20000"/>
                    </a:ext>
                  </a:extLst>
                </a:gridCol>
                <a:gridCol w="2400300">
                  <a:extLst>
                    <a:ext uri="{9D8B030D-6E8A-4147-A177-3AD203B41FA5}">
                      <a16:colId xmlns:a16="http://schemas.microsoft.com/office/drawing/2014/main" val="20001"/>
                    </a:ext>
                  </a:extLst>
                </a:gridCol>
              </a:tblGrid>
              <a:tr h="281940">
                <a:tc gridSpan="2">
                  <a:txBody>
                    <a:bodyPr/>
                    <a:lstStyle/>
                    <a:p>
                      <a:r>
                        <a:rPr lang="en-US" sz="1400" b="1" dirty="0"/>
                        <a:t>Class: Layout</a:t>
                      </a:r>
                    </a:p>
                  </a:txBody>
                  <a:tcPr marL="81280" marR="81280" marT="34290" marB="34290"/>
                </a:tc>
                <a:tc hMerge="1">
                  <a:txBody>
                    <a:bodyPr/>
                    <a:lstStyle/>
                    <a:p>
                      <a:endParaRPr lang="en-US"/>
                    </a:p>
                  </a:txBody>
                  <a:tcPr/>
                </a:tc>
                <a:extLst>
                  <a:ext uri="{0D108BD9-81ED-4DB2-BD59-A6C34878D82A}">
                    <a16:rowId xmlns:a16="http://schemas.microsoft.com/office/drawing/2014/main" val="10000"/>
                  </a:ext>
                </a:extLst>
              </a:tr>
              <a:tr h="278130">
                <a:tc gridSpan="2">
                  <a:txBody>
                    <a:bodyPr/>
                    <a:lstStyle/>
                    <a:p>
                      <a:r>
                        <a:rPr lang="en-US" sz="1400" dirty="0"/>
                        <a:t>Description</a:t>
                      </a:r>
                    </a:p>
                  </a:txBody>
                  <a:tcPr marL="81280" marR="81280" marT="34290" marB="34290"/>
                </a:tc>
                <a:tc hMerge="1">
                  <a:txBody>
                    <a:bodyPr/>
                    <a:lstStyle/>
                    <a:p>
                      <a:endParaRPr lang="en-US"/>
                    </a:p>
                  </a:txBody>
                  <a:tcPr/>
                </a:tc>
                <a:extLst>
                  <a:ext uri="{0D108BD9-81ED-4DB2-BD59-A6C34878D82A}">
                    <a16:rowId xmlns:a16="http://schemas.microsoft.com/office/drawing/2014/main" val="10001"/>
                  </a:ext>
                </a:extLst>
              </a:tr>
              <a:tr h="278130">
                <a:tc gridSpan="2">
                  <a:txBody>
                    <a:bodyPr/>
                    <a:lstStyle/>
                    <a:p>
                      <a:endParaRPr lang="en-US" sz="1400" dirty="0"/>
                    </a:p>
                  </a:txBody>
                  <a:tcPr marL="81280" marR="81280" marT="34290" marB="34290"/>
                </a:tc>
                <a:tc hMerge="1">
                  <a:txBody>
                    <a:bodyPr/>
                    <a:lstStyle/>
                    <a:p>
                      <a:endParaRPr lang="en-US"/>
                    </a:p>
                  </a:txBody>
                  <a:tcPr/>
                </a:tc>
                <a:extLst>
                  <a:ext uri="{0D108BD9-81ED-4DB2-BD59-A6C34878D82A}">
                    <a16:rowId xmlns:a16="http://schemas.microsoft.com/office/drawing/2014/main" val="10002"/>
                  </a:ext>
                </a:extLst>
              </a:tr>
              <a:tr h="278130">
                <a:tc>
                  <a:txBody>
                    <a:bodyPr/>
                    <a:lstStyle/>
                    <a:p>
                      <a:r>
                        <a:rPr lang="en-US" sz="1400" b="1" dirty="0"/>
                        <a:t>Responsibility:</a:t>
                      </a:r>
                    </a:p>
                  </a:txBody>
                  <a:tcPr marL="81280" marR="81280" marT="34290" marB="34290"/>
                </a:tc>
                <a:tc>
                  <a:txBody>
                    <a:bodyPr/>
                    <a:lstStyle/>
                    <a:p>
                      <a:r>
                        <a:rPr lang="en-US" sz="1400" b="1" dirty="0"/>
                        <a:t>Collaborator:</a:t>
                      </a:r>
                    </a:p>
                  </a:txBody>
                  <a:tcPr marL="81280" marR="81280" marT="34290" marB="34290"/>
                </a:tc>
                <a:extLst>
                  <a:ext uri="{0D108BD9-81ED-4DB2-BD59-A6C34878D82A}">
                    <a16:rowId xmlns:a16="http://schemas.microsoft.com/office/drawing/2014/main" val="10003"/>
                  </a:ext>
                </a:extLst>
              </a:tr>
              <a:tr h="278130">
                <a:tc>
                  <a:txBody>
                    <a:bodyPr/>
                    <a:lstStyle/>
                    <a:p>
                      <a:r>
                        <a:rPr lang="en-US" sz="1400" dirty="0"/>
                        <a:t>Define map</a:t>
                      </a:r>
                    </a:p>
                  </a:txBody>
                  <a:tcPr marL="81280" marR="81280" marT="34290" marB="34290"/>
                </a:tc>
                <a:tc>
                  <a:txBody>
                    <a:bodyPr/>
                    <a:lstStyle/>
                    <a:p>
                      <a:endParaRPr lang="en-US" sz="1400" dirty="0"/>
                    </a:p>
                  </a:txBody>
                  <a:tcPr marL="81280" marR="81280" marT="34290" marB="34290"/>
                </a:tc>
                <a:extLst>
                  <a:ext uri="{0D108BD9-81ED-4DB2-BD59-A6C34878D82A}">
                    <a16:rowId xmlns:a16="http://schemas.microsoft.com/office/drawing/2014/main" val="10004"/>
                  </a:ext>
                </a:extLst>
              </a:tr>
              <a:tr h="278130">
                <a:tc>
                  <a:txBody>
                    <a:bodyPr/>
                    <a:lstStyle/>
                    <a:p>
                      <a:r>
                        <a:rPr lang="en-US" sz="1400" dirty="0"/>
                        <a:t>Incorporate element</a:t>
                      </a:r>
                    </a:p>
                  </a:txBody>
                  <a:tcPr marL="81280" marR="81280" marT="34290" marB="34290"/>
                </a:tc>
                <a:tc>
                  <a:txBody>
                    <a:bodyPr/>
                    <a:lstStyle/>
                    <a:p>
                      <a:r>
                        <a:rPr lang="en-US" sz="1400" dirty="0"/>
                        <a:t>Element</a:t>
                      </a:r>
                    </a:p>
                  </a:txBody>
                  <a:tcPr marL="81280" marR="81280" marT="34290" marB="34290"/>
                </a:tc>
                <a:extLst>
                  <a:ext uri="{0D108BD9-81ED-4DB2-BD59-A6C34878D82A}">
                    <a16:rowId xmlns:a16="http://schemas.microsoft.com/office/drawing/2014/main" val="10005"/>
                  </a:ext>
                </a:extLst>
              </a:tr>
              <a:tr h="278130">
                <a:tc>
                  <a:txBody>
                    <a:bodyPr/>
                    <a:lstStyle/>
                    <a:p>
                      <a:r>
                        <a:rPr lang="en-US" sz="1400" dirty="0"/>
                        <a:t>Show location of cameras</a:t>
                      </a:r>
                    </a:p>
                  </a:txBody>
                  <a:tcPr marL="81280" marR="81280" marT="34290" marB="34290"/>
                </a:tc>
                <a:tc>
                  <a:txBody>
                    <a:bodyPr/>
                    <a:lstStyle/>
                    <a:p>
                      <a:r>
                        <a:rPr lang="en-US" sz="1400"/>
                        <a:t>Camera</a:t>
                      </a:r>
                    </a:p>
                  </a:txBody>
                  <a:tcPr marL="81280" marR="81280" marT="34290" marB="34290"/>
                </a:tc>
                <a:extLst>
                  <a:ext uri="{0D108BD9-81ED-4DB2-BD59-A6C34878D82A}">
                    <a16:rowId xmlns:a16="http://schemas.microsoft.com/office/drawing/2014/main" val="10006"/>
                  </a:ext>
                </a:extLst>
              </a:tr>
              <a:tr h="278130">
                <a:tc>
                  <a:txBody>
                    <a:bodyPr/>
                    <a:lstStyle/>
                    <a:p>
                      <a:r>
                        <a:rPr lang="en-US" sz="1400" dirty="0"/>
                        <a:t>Adjust display</a:t>
                      </a:r>
                    </a:p>
                  </a:txBody>
                  <a:tcPr marL="81280" marR="81280" marT="34290" marB="34290"/>
                </a:tc>
                <a:tc>
                  <a:txBody>
                    <a:bodyPr/>
                    <a:lstStyle/>
                    <a:p>
                      <a:endParaRPr lang="en-US" sz="1400" dirty="0"/>
                    </a:p>
                  </a:txBody>
                  <a:tcPr marL="81280" marR="81280" marT="34290" marB="34290"/>
                </a:tc>
                <a:extLst>
                  <a:ext uri="{0D108BD9-81ED-4DB2-BD59-A6C34878D82A}">
                    <a16:rowId xmlns:a16="http://schemas.microsoft.com/office/drawing/2014/main" val="10007"/>
                  </a:ext>
                </a:extLst>
              </a:tr>
            </a:tbl>
          </a:graphicData>
        </a:graphic>
      </p:graphicFrame>
      <p:sp>
        <p:nvSpPr>
          <p:cNvPr id="3" name="Footer Placeholder 2"/>
          <p:cNvSpPr>
            <a:spLocks noGrp="1"/>
          </p:cNvSpPr>
          <p:nvPr>
            <p:ph type="ftr" sz="quarter" idx="11"/>
          </p:nvPr>
        </p:nvSpPr>
        <p:spPr>
          <a:xfrm>
            <a:off x="5353756" y="4917580"/>
            <a:ext cx="2246489" cy="225920"/>
          </a:xfrm>
        </p:spPr>
        <p:txBody>
          <a:bodyPr/>
          <a:lstStyle/>
          <a:p>
            <a:r>
              <a:rPr lang="en-US" dirty="0"/>
              <a:t>Prof Alok Chauhan, VIT Chennai</a:t>
            </a:r>
          </a:p>
        </p:txBody>
      </p:sp>
      <p:sp>
        <p:nvSpPr>
          <p:cNvPr id="6" name="TextBox 5"/>
          <p:cNvSpPr txBox="1"/>
          <p:nvPr/>
        </p:nvSpPr>
        <p:spPr>
          <a:xfrm>
            <a:off x="4267200" y="4171950"/>
            <a:ext cx="2209800" cy="369332"/>
          </a:xfrm>
          <a:prstGeom prst="rect">
            <a:avLst/>
          </a:prstGeom>
          <a:noFill/>
        </p:spPr>
        <p:txBody>
          <a:bodyPr wrap="square" rtlCol="0">
            <a:spAutoFit/>
          </a:bodyPr>
          <a:lstStyle/>
          <a:p>
            <a:r>
              <a:rPr lang="en-US" dirty="0">
                <a:solidFill>
                  <a:schemeClr val="tx2"/>
                </a:solidFill>
              </a:rPr>
              <a:t>Fig. 12 CRC card</a:t>
            </a:r>
          </a:p>
        </p:txBody>
      </p:sp>
      <p:sp>
        <p:nvSpPr>
          <p:cNvPr id="5" name="Slide Number Placeholder 4"/>
          <p:cNvSpPr>
            <a:spLocks noGrp="1"/>
          </p:cNvSpPr>
          <p:nvPr>
            <p:ph type="sldNum" sz="quarter" idx="12"/>
          </p:nvPr>
        </p:nvSpPr>
        <p:spPr/>
        <p:txBody>
          <a:bodyPr/>
          <a:lstStyle/>
          <a:p>
            <a:fld id="{C44D26B8-B8F9-4494-A05B-9A4449D49736}" type="slidenum">
              <a:rPr lang="en-US" smtClean="0"/>
              <a:t>85</a:t>
            </a:fld>
            <a:endParaRPr lang="en-US"/>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884227" y="666750"/>
            <a:ext cx="6248400" cy="1946269"/>
          </a:xfrm>
        </p:spPr>
        <p:txBody>
          <a:bodyPr>
            <a:normAutofit fontScale="90000"/>
          </a:bodyPr>
          <a:lstStyle/>
          <a:p>
            <a:pPr algn="ctr"/>
            <a:r>
              <a:rPr lang="en-US" sz="4300" dirty="0"/>
              <a:t>FLOW-ORIENTED MODELING and</a:t>
            </a:r>
            <a:br>
              <a:rPr lang="en-US" sz="4300" dirty="0"/>
            </a:br>
            <a:r>
              <a:rPr lang="en-US" sz="4300" dirty="0"/>
              <a:t>BEHAVIORAL MODELING</a:t>
            </a:r>
          </a:p>
        </p:txBody>
      </p:sp>
      <p:sp>
        <p:nvSpPr>
          <p:cNvPr id="3" name="Subtitle 2"/>
          <p:cNvSpPr>
            <a:spLocks noGrp="1"/>
          </p:cNvSpPr>
          <p:nvPr>
            <p:ph type="subTitle" idx="1"/>
          </p:nvPr>
        </p:nvSpPr>
        <p:spPr>
          <a:xfrm>
            <a:off x="4343400" y="2914650"/>
            <a:ext cx="3962400" cy="1543050"/>
          </a:xfrm>
        </p:spPr>
        <p:txBody>
          <a:bodyPr>
            <a:normAutofit fontScale="92500" lnSpcReduction="20000"/>
          </a:bodyPr>
          <a:lstStyle/>
          <a:p>
            <a:pPr marL="342900" indent="-342900">
              <a:buFont typeface="Arial" panose="020B0604020202020204" pitchFamily="34" charset="0"/>
              <a:buChar char="•"/>
            </a:pPr>
            <a:r>
              <a:rPr lang="en-US" dirty="0"/>
              <a:t>Flow-oriented modeling</a:t>
            </a:r>
          </a:p>
          <a:p>
            <a:pPr marL="800100" lvl="1" indent="-342900">
              <a:buFont typeface="Arial" panose="020B0604020202020204" pitchFamily="34" charset="0"/>
              <a:buChar char="•"/>
            </a:pPr>
            <a:r>
              <a:rPr lang="en-US" dirty="0"/>
              <a:t>Data flow diagram (DFD)</a:t>
            </a:r>
          </a:p>
          <a:p>
            <a:pPr marL="342900" indent="-342900">
              <a:buFont typeface="Arial" panose="020B0604020202020204" pitchFamily="34" charset="0"/>
              <a:buChar char="•"/>
            </a:pPr>
            <a:r>
              <a:rPr lang="en-US" dirty="0"/>
              <a:t>Behavioral modeling</a:t>
            </a:r>
          </a:p>
          <a:p>
            <a:pPr marL="800100" lvl="1" indent="-342900">
              <a:buFont typeface="Arial" panose="020B0604020202020204" pitchFamily="34" charset="0"/>
              <a:buChar char="•"/>
            </a:pPr>
            <a:r>
              <a:rPr lang="en-US" dirty="0"/>
              <a:t>Sequence diagram</a:t>
            </a:r>
          </a:p>
          <a:p>
            <a:pPr marL="800100" lvl="1" indent="-342900">
              <a:buFont typeface="Arial" panose="020B0604020202020204" pitchFamily="34" charset="0"/>
              <a:buChar char="•"/>
            </a:pPr>
            <a:r>
              <a:rPr lang="en-US" dirty="0"/>
              <a:t>State diagram  </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800100" lvl="1" indent="-342900">
              <a:buFont typeface="Arial" panose="020B0604020202020204" pitchFamily="34" charset="0"/>
              <a:buChar char="•"/>
            </a:pPr>
            <a:endParaRPr lang="en-US" dirty="0"/>
          </a:p>
          <a:p>
            <a:pPr marL="800100" lvl="1" indent="-342900">
              <a:buFont typeface="Arial" panose="020B0604020202020204" pitchFamily="34" charset="0"/>
              <a:buChar char="•"/>
            </a:pPr>
            <a:endParaRPr lang="en-US" dirty="0"/>
          </a:p>
        </p:txBody>
      </p:sp>
      <p:sp>
        <p:nvSpPr>
          <p:cNvPr id="4" name="Footer Placeholder 3"/>
          <p:cNvSpPr>
            <a:spLocks noGrp="1"/>
          </p:cNvSpPr>
          <p:nvPr>
            <p:ph type="ftr" sz="quarter" idx="12"/>
          </p:nvPr>
        </p:nvSpPr>
        <p:spPr>
          <a:xfrm>
            <a:off x="5715001" y="4917580"/>
            <a:ext cx="2246489" cy="225920"/>
          </a:xfrm>
        </p:spPr>
        <p:txBody>
          <a:bodyPr/>
          <a:lstStyle/>
          <a:p>
            <a:r>
              <a:rPr lang="en-US" dirty="0"/>
              <a:t>Prof Alok Chauhan, VIT Chennai</a:t>
            </a:r>
          </a:p>
        </p:txBody>
      </p:sp>
      <p:sp>
        <p:nvSpPr>
          <p:cNvPr id="6" name="Slide Number Placeholder 5"/>
          <p:cNvSpPr>
            <a:spLocks noGrp="1"/>
          </p:cNvSpPr>
          <p:nvPr>
            <p:ph type="sldNum" sz="quarter" idx="11"/>
          </p:nvPr>
        </p:nvSpPr>
        <p:spPr/>
        <p:txBody>
          <a:bodyPr/>
          <a:lstStyle/>
          <a:p>
            <a:fld id="{C44D26B8-B8F9-4494-A05B-9A4449D49736}" type="slidenum">
              <a:rPr lang="en-US" smtClean="0"/>
              <a:t>86</a:t>
            </a:fld>
            <a:endParaRPr lang="en-US"/>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799764" y="1962150"/>
            <a:ext cx="5334000" cy="2654645"/>
          </a:xfrm>
        </p:spPr>
        <p:txBody>
          <a:bodyPr>
            <a:normAutofit lnSpcReduction="10000"/>
          </a:bodyPr>
          <a:lstStyle/>
          <a:p>
            <a:r>
              <a:rPr lang="en-US" dirty="0"/>
              <a:t>core modeling activity in structured analysis</a:t>
            </a:r>
          </a:p>
          <a:p>
            <a:r>
              <a:rPr lang="en-US" b="1" dirty="0"/>
              <a:t>Data Flow Diagram (DFD)</a:t>
            </a:r>
          </a:p>
          <a:p>
            <a:pPr lvl="1"/>
            <a:r>
              <a:rPr lang="en-US" dirty="0"/>
              <a:t>“grammatical parse”</a:t>
            </a:r>
          </a:p>
          <a:p>
            <a:pPr lvl="2"/>
            <a:r>
              <a:rPr lang="en-US" dirty="0"/>
              <a:t>nouns (and noun phrases)</a:t>
            </a:r>
          </a:p>
          <a:p>
            <a:pPr lvl="3"/>
            <a:r>
              <a:rPr lang="en-US" dirty="0"/>
              <a:t>external entities (boxes), data or control objects (arrows), or data stores (double lines)</a:t>
            </a:r>
          </a:p>
          <a:p>
            <a:pPr lvl="2"/>
            <a:r>
              <a:rPr lang="en-US" dirty="0"/>
              <a:t>verbs (and verb phrases)</a:t>
            </a:r>
          </a:p>
          <a:p>
            <a:pPr lvl="3"/>
            <a:r>
              <a:rPr lang="en-US" dirty="0"/>
              <a:t>Processes (bubbles)</a:t>
            </a:r>
          </a:p>
          <a:p>
            <a:r>
              <a:rPr lang="en-US" dirty="0"/>
              <a:t>level 0 DFD or </a:t>
            </a:r>
            <a:r>
              <a:rPr lang="en-US" b="1" dirty="0"/>
              <a:t>context diagram</a:t>
            </a:r>
          </a:p>
        </p:txBody>
      </p:sp>
      <p:sp>
        <p:nvSpPr>
          <p:cNvPr id="4" name="Footer Placeholder 3"/>
          <p:cNvSpPr>
            <a:spLocks noGrp="1"/>
          </p:cNvSpPr>
          <p:nvPr>
            <p:ph type="ftr" sz="quarter" idx="11"/>
          </p:nvPr>
        </p:nvSpPr>
        <p:spPr>
          <a:xfrm>
            <a:off x="5622894" y="4896799"/>
            <a:ext cx="2246489" cy="225920"/>
          </a:xfrm>
        </p:spPr>
        <p:txBody>
          <a:bodyPr/>
          <a:lstStyle/>
          <a:p>
            <a:r>
              <a:rPr lang="en-US" dirty="0"/>
              <a:t>Prof Alok Chauhan, VIT Chennai</a:t>
            </a:r>
          </a:p>
        </p:txBody>
      </p:sp>
      <p:sp>
        <p:nvSpPr>
          <p:cNvPr id="2" name="TextBox 1"/>
          <p:cNvSpPr txBox="1"/>
          <p:nvPr/>
        </p:nvSpPr>
        <p:spPr>
          <a:xfrm>
            <a:off x="3657600" y="457200"/>
            <a:ext cx="4211782" cy="1200329"/>
          </a:xfrm>
          <a:prstGeom prst="rect">
            <a:avLst/>
          </a:prstGeom>
          <a:noFill/>
        </p:spPr>
        <p:txBody>
          <a:bodyPr wrap="square" rtlCol="0">
            <a:spAutoFit/>
          </a:bodyPr>
          <a:lstStyle/>
          <a:p>
            <a:pPr algn="ctr"/>
            <a:r>
              <a:rPr lang="en-US" sz="3600" dirty="0">
                <a:solidFill>
                  <a:schemeClr val="tx2"/>
                </a:solidFill>
              </a:rPr>
              <a:t>Data Flow Diagram (DFD)</a:t>
            </a:r>
          </a:p>
        </p:txBody>
      </p:sp>
      <p:sp>
        <p:nvSpPr>
          <p:cNvPr id="6" name="Slide Number Placeholder 5"/>
          <p:cNvSpPr>
            <a:spLocks noGrp="1"/>
          </p:cNvSpPr>
          <p:nvPr>
            <p:ph type="sldNum" sz="quarter" idx="12"/>
          </p:nvPr>
        </p:nvSpPr>
        <p:spPr/>
        <p:txBody>
          <a:bodyPr/>
          <a:lstStyle/>
          <a:p>
            <a:fld id="{C44D26B8-B8F9-4494-A05B-9A4449D49736}" type="slidenum">
              <a:rPr lang="en-US" smtClean="0"/>
              <a:t>87</a:t>
            </a:fld>
            <a:endParaRPr lang="en-US"/>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38599" y="457200"/>
            <a:ext cx="4262005" cy="4000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Footer Placeholder 3"/>
          <p:cNvSpPr>
            <a:spLocks noGrp="1"/>
          </p:cNvSpPr>
          <p:nvPr>
            <p:ph type="ftr" sz="quarter" idx="11"/>
          </p:nvPr>
        </p:nvSpPr>
        <p:spPr>
          <a:xfrm>
            <a:off x="5429956" y="4912385"/>
            <a:ext cx="2246489" cy="225920"/>
          </a:xfrm>
        </p:spPr>
        <p:txBody>
          <a:bodyPr/>
          <a:lstStyle/>
          <a:p>
            <a:r>
              <a:rPr lang="en-US" dirty="0"/>
              <a:t>Prof Alok Chauhan, VIT Chennai</a:t>
            </a:r>
          </a:p>
        </p:txBody>
      </p:sp>
      <p:sp>
        <p:nvSpPr>
          <p:cNvPr id="2" name="TextBox 1"/>
          <p:cNvSpPr txBox="1"/>
          <p:nvPr/>
        </p:nvSpPr>
        <p:spPr>
          <a:xfrm>
            <a:off x="4800600" y="4457700"/>
            <a:ext cx="3124200" cy="369332"/>
          </a:xfrm>
          <a:prstGeom prst="rect">
            <a:avLst/>
          </a:prstGeom>
          <a:noFill/>
        </p:spPr>
        <p:txBody>
          <a:bodyPr wrap="square" rtlCol="0">
            <a:spAutoFit/>
          </a:bodyPr>
          <a:lstStyle/>
          <a:p>
            <a:r>
              <a:rPr lang="en-US" dirty="0"/>
              <a:t> </a:t>
            </a:r>
            <a:r>
              <a:rPr lang="en-US" dirty="0">
                <a:solidFill>
                  <a:schemeClr val="tx2"/>
                </a:solidFill>
              </a:rPr>
              <a:t>Fig. 13 Context Diagram</a:t>
            </a:r>
          </a:p>
        </p:txBody>
      </p:sp>
      <p:sp>
        <p:nvSpPr>
          <p:cNvPr id="5" name="Slide Number Placeholder 4"/>
          <p:cNvSpPr>
            <a:spLocks noGrp="1"/>
          </p:cNvSpPr>
          <p:nvPr>
            <p:ph type="sldNum" sz="quarter" idx="12"/>
          </p:nvPr>
        </p:nvSpPr>
        <p:spPr/>
        <p:txBody>
          <a:bodyPr/>
          <a:lstStyle/>
          <a:p>
            <a:fld id="{C44D26B8-B8F9-4494-A05B-9A4449D49736}" type="slidenum">
              <a:rPr lang="en-US" smtClean="0"/>
              <a:t>88</a:t>
            </a:fld>
            <a:endParaRPr lang="en-US"/>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24400" y="4629150"/>
            <a:ext cx="3048000" cy="285750"/>
          </a:xfrm>
        </p:spPr>
        <p:txBody>
          <a:bodyPr>
            <a:normAutofit fontScale="90000"/>
          </a:bodyPr>
          <a:lstStyle/>
          <a:p>
            <a:r>
              <a:rPr lang="en-US" sz="1800" dirty="0"/>
              <a:t>Fig. 14 Level 1 DFD</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52800" y="361950"/>
            <a:ext cx="5071496"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Footer Placeholder 3"/>
          <p:cNvSpPr>
            <a:spLocks noGrp="1"/>
          </p:cNvSpPr>
          <p:nvPr>
            <p:ph type="ftr" sz="quarter" idx="11"/>
          </p:nvPr>
        </p:nvSpPr>
        <p:spPr>
          <a:xfrm>
            <a:off x="5943600" y="4917580"/>
            <a:ext cx="2246489" cy="225920"/>
          </a:xfrm>
        </p:spPr>
        <p:txBody>
          <a:bodyPr/>
          <a:lstStyle/>
          <a:p>
            <a:r>
              <a:rPr lang="en-US" dirty="0"/>
              <a:t>Prof Alok Chauhan, VIT Chennai</a:t>
            </a:r>
          </a:p>
        </p:txBody>
      </p:sp>
      <p:sp>
        <p:nvSpPr>
          <p:cNvPr id="5" name="Slide Number Placeholder 4"/>
          <p:cNvSpPr>
            <a:spLocks noGrp="1"/>
          </p:cNvSpPr>
          <p:nvPr>
            <p:ph type="sldNum" sz="quarter" idx="12"/>
          </p:nvPr>
        </p:nvSpPr>
        <p:spPr/>
        <p:txBody>
          <a:bodyPr/>
          <a:lstStyle/>
          <a:p>
            <a:fld id="{C44D26B8-B8F9-4494-A05B-9A4449D49736}" type="slidenum">
              <a:rPr lang="en-US" smtClean="0"/>
              <a:t>89</a:t>
            </a:fld>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24200" y="1"/>
            <a:ext cx="5105400" cy="1047750"/>
          </a:xfrm>
        </p:spPr>
        <p:txBody>
          <a:bodyPr>
            <a:normAutofit fontScale="90000"/>
          </a:bodyPr>
          <a:lstStyle/>
          <a:p>
            <a:r>
              <a:rPr lang="en-IN" dirty="0"/>
              <a:t>Types of requirements</a:t>
            </a:r>
            <a:br>
              <a:rPr lang="en-IN" dirty="0"/>
            </a:br>
            <a:r>
              <a:rPr lang="en-IN" dirty="0"/>
              <a:t>(abstract Level)</a:t>
            </a:r>
          </a:p>
        </p:txBody>
      </p:sp>
      <p:sp>
        <p:nvSpPr>
          <p:cNvPr id="3" name="Content Placeholder 2"/>
          <p:cNvSpPr>
            <a:spLocks noGrp="1"/>
          </p:cNvSpPr>
          <p:nvPr>
            <p:ph idx="1"/>
          </p:nvPr>
        </p:nvSpPr>
        <p:spPr>
          <a:xfrm>
            <a:off x="3200400" y="1123950"/>
            <a:ext cx="5257800" cy="3581400"/>
          </a:xfrm>
        </p:spPr>
        <p:txBody>
          <a:bodyPr>
            <a:normAutofit/>
          </a:bodyPr>
          <a:lstStyle/>
          <a:p>
            <a:pPr algn="just">
              <a:lnSpc>
                <a:spcPct val="90000"/>
              </a:lnSpc>
            </a:pPr>
            <a:r>
              <a:rPr lang="en-IN" dirty="0"/>
              <a:t> </a:t>
            </a:r>
            <a:r>
              <a:rPr lang="en-US" dirty="0"/>
              <a:t>User requirements </a:t>
            </a:r>
          </a:p>
          <a:p>
            <a:pPr marL="45720" indent="0" algn="just">
              <a:lnSpc>
                <a:spcPct val="90000"/>
              </a:lnSpc>
              <a:buNone/>
            </a:pPr>
            <a:r>
              <a:rPr lang="en-US" dirty="0"/>
              <a:t>(High level abstraction)</a:t>
            </a:r>
          </a:p>
          <a:p>
            <a:pPr marL="45720" indent="0" algn="just">
              <a:lnSpc>
                <a:spcPct val="90000"/>
              </a:lnSpc>
              <a:buNone/>
            </a:pPr>
            <a:endParaRPr lang="en-US" dirty="0"/>
          </a:p>
          <a:p>
            <a:pPr lvl="1" algn="just">
              <a:lnSpc>
                <a:spcPct val="90000"/>
              </a:lnSpc>
            </a:pPr>
            <a:r>
              <a:rPr lang="en-US" sz="2000" dirty="0"/>
              <a:t>Usually the first attempt for the description of the requirements</a:t>
            </a:r>
          </a:p>
          <a:p>
            <a:pPr lvl="1" algn="just">
              <a:lnSpc>
                <a:spcPct val="90000"/>
              </a:lnSpc>
            </a:pPr>
            <a:r>
              <a:rPr lang="en-US" sz="2000" dirty="0"/>
              <a:t>Services and constraints of the system</a:t>
            </a:r>
          </a:p>
          <a:p>
            <a:pPr lvl="1" algn="just">
              <a:lnSpc>
                <a:spcPct val="90000"/>
              </a:lnSpc>
            </a:pPr>
            <a:r>
              <a:rPr lang="en-US" sz="2000" dirty="0"/>
              <a:t>In natural language or diagrams</a:t>
            </a:r>
          </a:p>
          <a:p>
            <a:pPr lvl="1" algn="just">
              <a:lnSpc>
                <a:spcPct val="90000"/>
              </a:lnSpc>
            </a:pPr>
            <a:r>
              <a:rPr lang="en-US" sz="2000" dirty="0"/>
              <a:t>Readable by everybody</a:t>
            </a:r>
          </a:p>
          <a:p>
            <a:pPr lvl="1" algn="just">
              <a:lnSpc>
                <a:spcPct val="90000"/>
              </a:lnSpc>
            </a:pPr>
            <a:r>
              <a:rPr lang="en-US" sz="2000" dirty="0"/>
              <a:t>Serve business objectives</a:t>
            </a:r>
          </a:p>
          <a:p>
            <a:endParaRPr lang="en-US" dirty="0"/>
          </a:p>
          <a:p>
            <a:endParaRPr lang="en-IN" dirty="0"/>
          </a:p>
        </p:txBody>
      </p:sp>
      <p:sp>
        <p:nvSpPr>
          <p:cNvPr id="5" name="Footer Placeholder 4"/>
          <p:cNvSpPr>
            <a:spLocks noGrp="1"/>
          </p:cNvSpPr>
          <p:nvPr>
            <p:ph type="ftr" sz="quarter" idx="11"/>
          </p:nvPr>
        </p:nvSpPr>
        <p:spPr/>
        <p:txBody>
          <a:bodyPr/>
          <a:lstStyle/>
          <a:p>
            <a:r>
              <a:rPr lang="en-US"/>
              <a:t>Dr. V.Vani  VIT Chennai</a:t>
            </a:r>
          </a:p>
        </p:txBody>
      </p:sp>
      <p:sp>
        <p:nvSpPr>
          <p:cNvPr id="4" name="Slide Number Placeholder 3"/>
          <p:cNvSpPr>
            <a:spLocks noGrp="1"/>
          </p:cNvSpPr>
          <p:nvPr>
            <p:ph type="sldNum" sz="quarter" idx="12"/>
          </p:nvPr>
        </p:nvSpPr>
        <p:spPr/>
        <p:txBody>
          <a:bodyPr/>
          <a:lstStyle/>
          <a:p>
            <a:fld id="{B6F15528-21DE-4FAA-801E-634DDDAF4B2B}" type="slidenum">
              <a:rPr lang="en-US" smtClean="0"/>
              <a:t>9</a:t>
            </a:fld>
            <a:endParaRPr lang="en-US"/>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7600" y="857250"/>
            <a:ext cx="5486400" cy="865573"/>
          </a:xfrm>
        </p:spPr>
        <p:txBody>
          <a:bodyPr/>
          <a:lstStyle/>
          <a:p>
            <a:r>
              <a:rPr lang="en-US" dirty="0"/>
              <a:t>BEHAVIORAL MODEL</a:t>
            </a:r>
          </a:p>
        </p:txBody>
      </p:sp>
      <p:sp>
        <p:nvSpPr>
          <p:cNvPr id="3" name="Content Placeholder 2"/>
          <p:cNvSpPr>
            <a:spLocks noGrp="1"/>
          </p:cNvSpPr>
          <p:nvPr>
            <p:ph idx="1"/>
          </p:nvPr>
        </p:nvSpPr>
        <p:spPr>
          <a:xfrm>
            <a:off x="4038600" y="1828801"/>
            <a:ext cx="5091545" cy="2654645"/>
          </a:xfrm>
        </p:spPr>
        <p:txBody>
          <a:bodyPr/>
          <a:lstStyle/>
          <a:p>
            <a:endParaRPr lang="en-US" dirty="0"/>
          </a:p>
          <a:p>
            <a:r>
              <a:rPr lang="en-US" dirty="0"/>
              <a:t>dynamic behavior of the system</a:t>
            </a:r>
          </a:p>
          <a:p>
            <a:pPr lvl="1"/>
            <a:r>
              <a:rPr lang="en-US" b="1" dirty="0"/>
              <a:t>Sequence diagrams </a:t>
            </a:r>
            <a:r>
              <a:rPr lang="en-US" dirty="0"/>
              <a:t>for the Use Cases</a:t>
            </a:r>
          </a:p>
          <a:p>
            <a:pPr lvl="2"/>
            <a:r>
              <a:rPr lang="en-US" dirty="0"/>
              <a:t>Identifying Events corresponding  to a use case</a:t>
            </a:r>
          </a:p>
          <a:p>
            <a:pPr lvl="1"/>
            <a:r>
              <a:rPr lang="en-US" b="1" dirty="0"/>
              <a:t>State diagrams </a:t>
            </a:r>
            <a:r>
              <a:rPr lang="en-US" dirty="0"/>
              <a:t>for analysis classes</a:t>
            </a:r>
          </a:p>
          <a:p>
            <a:pPr lvl="2"/>
            <a:r>
              <a:rPr lang="en-US" dirty="0"/>
              <a:t>Identifying active states for each class and the events (triggers) that cause changes between these active states</a:t>
            </a:r>
          </a:p>
          <a:p>
            <a:pPr marL="0" indent="0">
              <a:buNone/>
            </a:pPr>
            <a:endParaRPr lang="en-US" dirty="0"/>
          </a:p>
        </p:txBody>
      </p:sp>
      <p:sp>
        <p:nvSpPr>
          <p:cNvPr id="4" name="Footer Placeholder 3"/>
          <p:cNvSpPr>
            <a:spLocks noGrp="1"/>
          </p:cNvSpPr>
          <p:nvPr>
            <p:ph type="ftr" sz="quarter" idx="11"/>
          </p:nvPr>
        </p:nvSpPr>
        <p:spPr>
          <a:xfrm>
            <a:off x="5867401" y="4912385"/>
            <a:ext cx="2246489" cy="225920"/>
          </a:xfrm>
        </p:spPr>
        <p:txBody>
          <a:bodyPr/>
          <a:lstStyle/>
          <a:p>
            <a:r>
              <a:rPr lang="en-US" dirty="0"/>
              <a:t>Prof Alok Chauhan, VIT Chennai</a:t>
            </a:r>
          </a:p>
        </p:txBody>
      </p:sp>
      <p:sp>
        <p:nvSpPr>
          <p:cNvPr id="6" name="Slide Number Placeholder 5"/>
          <p:cNvSpPr>
            <a:spLocks noGrp="1"/>
          </p:cNvSpPr>
          <p:nvPr>
            <p:ph type="sldNum" sz="quarter" idx="12"/>
          </p:nvPr>
        </p:nvSpPr>
        <p:spPr/>
        <p:txBody>
          <a:bodyPr/>
          <a:lstStyle/>
          <a:p>
            <a:fld id="{C44D26B8-B8F9-4494-A05B-9A4449D49736}" type="slidenum">
              <a:rPr lang="en-US" smtClean="0"/>
              <a:t>90</a:t>
            </a:fld>
            <a:endParaRPr lang="en-US"/>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4249882"/>
            <a:ext cx="5905500" cy="347062"/>
          </a:xfrm>
        </p:spPr>
        <p:txBody>
          <a:bodyPr>
            <a:normAutofit fontScale="90000"/>
          </a:bodyPr>
          <a:lstStyle/>
          <a:p>
            <a:r>
              <a:rPr lang="en-US" sz="1800" dirty="0"/>
              <a:t>Fig. 15 Sequence Diagram (Accessing camera over internet )</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4509" y="457200"/>
            <a:ext cx="7239000" cy="3771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Footer Placeholder 3"/>
          <p:cNvSpPr>
            <a:spLocks noGrp="1"/>
          </p:cNvSpPr>
          <p:nvPr>
            <p:ph type="ftr" sz="quarter" idx="11"/>
          </p:nvPr>
        </p:nvSpPr>
        <p:spPr>
          <a:xfrm>
            <a:off x="5448301" y="4857751"/>
            <a:ext cx="2246489" cy="225920"/>
          </a:xfrm>
        </p:spPr>
        <p:txBody>
          <a:bodyPr/>
          <a:lstStyle/>
          <a:p>
            <a:r>
              <a:rPr lang="en-US" dirty="0"/>
              <a:t>Prof Alok Chauhan, VIT Chennai</a:t>
            </a:r>
          </a:p>
        </p:txBody>
      </p:sp>
      <p:sp>
        <p:nvSpPr>
          <p:cNvPr id="5" name="Slide Number Placeholder 4"/>
          <p:cNvSpPr>
            <a:spLocks noGrp="1"/>
          </p:cNvSpPr>
          <p:nvPr>
            <p:ph type="sldNum" sz="quarter" idx="12"/>
          </p:nvPr>
        </p:nvSpPr>
        <p:spPr/>
        <p:txBody>
          <a:bodyPr/>
          <a:lstStyle/>
          <a:p>
            <a:fld id="{C44D26B8-B8F9-4494-A05B-9A4449D49736}" type="slidenum">
              <a:rPr lang="en-US" smtClean="0"/>
              <a:t>91</a:t>
            </a:fld>
            <a:endParaRPr lang="en-US"/>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62400" y="4476750"/>
            <a:ext cx="4505325" cy="368494"/>
          </a:xfrm>
        </p:spPr>
        <p:txBody>
          <a:bodyPr>
            <a:normAutofit/>
          </a:bodyPr>
          <a:lstStyle/>
          <a:p>
            <a:r>
              <a:rPr lang="en-US" sz="1800" dirty="0"/>
              <a:t>Fig. 16 State diagram (User Interface)</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81400" y="457200"/>
            <a:ext cx="4876800" cy="3867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Footer Placeholder 3"/>
          <p:cNvSpPr>
            <a:spLocks noGrp="1"/>
          </p:cNvSpPr>
          <p:nvPr>
            <p:ph type="ftr" sz="quarter" idx="11"/>
          </p:nvPr>
        </p:nvSpPr>
        <p:spPr>
          <a:xfrm>
            <a:off x="5867401" y="4917580"/>
            <a:ext cx="2246489" cy="225920"/>
          </a:xfrm>
        </p:spPr>
        <p:txBody>
          <a:bodyPr/>
          <a:lstStyle/>
          <a:p>
            <a:r>
              <a:rPr lang="en-US" dirty="0"/>
              <a:t>Prof Alok Chauhan, VIT Chennai</a:t>
            </a:r>
          </a:p>
        </p:txBody>
      </p:sp>
      <p:sp>
        <p:nvSpPr>
          <p:cNvPr id="5" name="Slide Number Placeholder 4"/>
          <p:cNvSpPr>
            <a:spLocks noGrp="1"/>
          </p:cNvSpPr>
          <p:nvPr>
            <p:ph type="sldNum" sz="quarter" idx="12"/>
          </p:nvPr>
        </p:nvSpPr>
        <p:spPr/>
        <p:txBody>
          <a:bodyPr/>
          <a:lstStyle/>
          <a:p>
            <a:fld id="{C44D26B8-B8F9-4494-A05B-9A4449D49736}" type="slidenum">
              <a:rPr lang="en-US" smtClean="0"/>
              <a:t>92</a:t>
            </a:fld>
            <a:endParaRPr lang="en-US"/>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895601" y="400050"/>
            <a:ext cx="5458691" cy="1946269"/>
          </a:xfrm>
        </p:spPr>
        <p:txBody>
          <a:bodyPr>
            <a:normAutofit fontScale="90000"/>
          </a:bodyPr>
          <a:lstStyle/>
          <a:p>
            <a:r>
              <a:rPr lang="en-US" dirty="0"/>
              <a:t>Requirements Specification and Requirement Validation</a:t>
            </a:r>
          </a:p>
        </p:txBody>
      </p:sp>
      <p:sp>
        <p:nvSpPr>
          <p:cNvPr id="3" name="Subtitle 2"/>
          <p:cNvSpPr>
            <a:spLocks noGrp="1"/>
          </p:cNvSpPr>
          <p:nvPr>
            <p:ph type="subTitle" idx="1"/>
          </p:nvPr>
        </p:nvSpPr>
        <p:spPr>
          <a:xfrm>
            <a:off x="3429000" y="2800350"/>
            <a:ext cx="5638800" cy="858474"/>
          </a:xfrm>
        </p:spPr>
        <p:txBody>
          <a:bodyPr>
            <a:normAutofit/>
          </a:bodyPr>
          <a:lstStyle/>
          <a:p>
            <a:pPr marL="342900" indent="-342900">
              <a:buFont typeface="Arial" panose="020B0604020202020204" pitchFamily="34" charset="0"/>
              <a:buChar char="•"/>
            </a:pPr>
            <a:r>
              <a:rPr lang="en-US" dirty="0"/>
              <a:t>Software requirements specification (SRS)</a:t>
            </a:r>
          </a:p>
          <a:p>
            <a:pPr marL="342900" indent="-342900">
              <a:buFont typeface="Arial" panose="020B0604020202020204" pitchFamily="34" charset="0"/>
              <a:buChar char="•"/>
            </a:pPr>
            <a:r>
              <a:rPr lang="en-US" dirty="0"/>
              <a:t>Requirement Validation</a:t>
            </a:r>
          </a:p>
          <a:p>
            <a:pPr marL="342900" indent="-342900">
              <a:buFont typeface="Arial" panose="020B0604020202020204" pitchFamily="34" charset="0"/>
              <a:buChar char="•"/>
            </a:pPr>
            <a:endParaRPr lang="en-US" dirty="0"/>
          </a:p>
          <a:p>
            <a:endParaRPr lang="en-US" dirty="0"/>
          </a:p>
        </p:txBody>
      </p:sp>
      <p:sp>
        <p:nvSpPr>
          <p:cNvPr id="4" name="Footer Placeholder 3"/>
          <p:cNvSpPr>
            <a:spLocks noGrp="1"/>
          </p:cNvSpPr>
          <p:nvPr>
            <p:ph type="ftr" sz="quarter" idx="12"/>
          </p:nvPr>
        </p:nvSpPr>
        <p:spPr>
          <a:xfrm>
            <a:off x="5715001" y="4917580"/>
            <a:ext cx="2246489" cy="225920"/>
          </a:xfrm>
        </p:spPr>
        <p:txBody>
          <a:bodyPr/>
          <a:lstStyle/>
          <a:p>
            <a:r>
              <a:rPr lang="en-US"/>
              <a:t>Prof Alok Chauhan, VIT Chennai</a:t>
            </a:r>
          </a:p>
        </p:txBody>
      </p:sp>
      <p:sp>
        <p:nvSpPr>
          <p:cNvPr id="6" name="Slide Number Placeholder 5"/>
          <p:cNvSpPr>
            <a:spLocks noGrp="1"/>
          </p:cNvSpPr>
          <p:nvPr>
            <p:ph type="sldNum" sz="quarter" idx="11"/>
          </p:nvPr>
        </p:nvSpPr>
        <p:spPr/>
        <p:txBody>
          <a:bodyPr/>
          <a:lstStyle/>
          <a:p>
            <a:fld id="{C44D26B8-B8F9-4494-A05B-9A4449D49736}" type="slidenum">
              <a:rPr lang="en-US" smtClean="0"/>
              <a:t>93</a:t>
            </a:fld>
            <a:endParaRPr lang="en-US"/>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95600" y="971550"/>
            <a:ext cx="6213764" cy="865573"/>
          </a:xfrm>
        </p:spPr>
        <p:txBody>
          <a:bodyPr>
            <a:normAutofit fontScale="90000"/>
          </a:bodyPr>
          <a:lstStyle/>
          <a:p>
            <a:r>
              <a:rPr lang="en-US" dirty="0"/>
              <a:t>Software Requirements Specification (SRS)</a:t>
            </a:r>
          </a:p>
        </p:txBody>
      </p:sp>
      <p:graphicFrame>
        <p:nvGraphicFramePr>
          <p:cNvPr id="4" name="Content Placeholder 3"/>
          <p:cNvGraphicFramePr>
            <a:graphicFrameLocks noGrp="1" noChangeAspect="1"/>
          </p:cNvGraphicFramePr>
          <p:nvPr>
            <p:ph idx="1"/>
          </p:nvPr>
        </p:nvGraphicFramePr>
        <p:xfrm>
          <a:off x="4724400" y="2228850"/>
          <a:ext cx="3733800" cy="1828800"/>
        </p:xfrm>
        <a:graphic>
          <a:graphicData uri="http://schemas.openxmlformats.org/presentationml/2006/ole">
            <mc:AlternateContent xmlns:mc="http://schemas.openxmlformats.org/markup-compatibility/2006">
              <mc:Choice xmlns:v="urn:schemas-microsoft-com:vml" Requires="v">
                <p:oleObj name="Acrobat Document" showAsIcon="1" r:id="rId2" imgW="914400" imgH="771525" progId="AcroExch.Document.11">
                  <p:embed/>
                </p:oleObj>
              </mc:Choice>
              <mc:Fallback>
                <p:oleObj name="Acrobat Document" showAsIcon="1" r:id="rId2" imgW="914400" imgH="771525" progId="AcroExch.Document.11">
                  <p:embed/>
                  <p:pic>
                    <p:nvPicPr>
                      <p:cNvPr id="0" name="Picture 2062"/>
                      <p:cNvPicPr/>
                      <p:nvPr/>
                    </p:nvPicPr>
                    <p:blipFill>
                      <a:blip r:embed="rId3"/>
                      <a:stretch>
                        <a:fillRect/>
                      </a:stretch>
                    </p:blipFill>
                    <p:spPr>
                      <a:xfrm>
                        <a:off x="4724400" y="2228850"/>
                        <a:ext cx="3733800" cy="1828800"/>
                      </a:xfrm>
                      <a:prstGeom prst="rect">
                        <a:avLst/>
                      </a:prstGeom>
                    </p:spPr>
                  </p:pic>
                </p:oleObj>
              </mc:Fallback>
            </mc:AlternateContent>
          </a:graphicData>
        </a:graphic>
      </p:graphicFrame>
      <p:sp>
        <p:nvSpPr>
          <p:cNvPr id="3" name="Footer Placeholder 2"/>
          <p:cNvSpPr>
            <a:spLocks noGrp="1"/>
          </p:cNvSpPr>
          <p:nvPr>
            <p:ph type="ftr" sz="quarter" idx="11"/>
          </p:nvPr>
        </p:nvSpPr>
        <p:spPr>
          <a:xfrm>
            <a:off x="5181601" y="4800601"/>
            <a:ext cx="2246489" cy="225920"/>
          </a:xfrm>
        </p:spPr>
        <p:txBody>
          <a:bodyPr/>
          <a:lstStyle/>
          <a:p>
            <a:r>
              <a:rPr lang="en-US" dirty="0"/>
              <a:t>Prof Alok Chauhan, VIT Chennai</a:t>
            </a:r>
          </a:p>
        </p:txBody>
      </p:sp>
      <p:sp>
        <p:nvSpPr>
          <p:cNvPr id="6" name="Slide Number Placeholder 5"/>
          <p:cNvSpPr>
            <a:spLocks noGrp="1"/>
          </p:cNvSpPr>
          <p:nvPr>
            <p:ph type="sldNum" sz="quarter" idx="12"/>
          </p:nvPr>
        </p:nvSpPr>
        <p:spPr/>
        <p:txBody>
          <a:bodyPr/>
          <a:lstStyle/>
          <a:p>
            <a:fld id="{C44D26B8-B8F9-4494-A05B-9A4449D49736}" type="slidenum">
              <a:rPr lang="en-US" smtClean="0"/>
              <a:t>94</a:t>
            </a:fld>
            <a:endParaRPr lang="en-US"/>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a:xfrm>
            <a:off x="3886200" y="914400"/>
            <a:ext cx="5105400" cy="865573"/>
          </a:xfrm>
          <a:noFill/>
        </p:spPr>
        <p:txBody>
          <a:bodyPr lIns="90487" tIns="44450" rIns="90487" bIns="44450">
            <a:normAutofit fontScale="90000"/>
          </a:bodyPr>
          <a:lstStyle/>
          <a:p>
            <a:r>
              <a:rPr lang="en-GB" dirty="0"/>
              <a:t>Requirements validation</a:t>
            </a:r>
          </a:p>
        </p:txBody>
      </p:sp>
      <p:sp>
        <p:nvSpPr>
          <p:cNvPr id="57347" name="Rectangle 3"/>
          <p:cNvSpPr>
            <a:spLocks noGrp="1" noChangeArrowheads="1"/>
          </p:cNvSpPr>
          <p:nvPr>
            <p:ph idx="1"/>
          </p:nvPr>
        </p:nvSpPr>
        <p:spPr>
          <a:xfrm>
            <a:off x="3886200" y="2000251"/>
            <a:ext cx="5243945" cy="2654645"/>
          </a:xfrm>
          <a:noFill/>
        </p:spPr>
        <p:txBody>
          <a:bodyPr lIns="90487" tIns="44450" rIns="90487" bIns="44450"/>
          <a:lstStyle/>
          <a:p>
            <a:pPr algn="just"/>
            <a:r>
              <a:rPr lang="en-GB" dirty="0"/>
              <a:t>Concerned with demonstrating that the requirements define the system that the customer really wants.</a:t>
            </a:r>
          </a:p>
          <a:p>
            <a:pPr algn="just"/>
            <a:r>
              <a:rPr lang="en-GB" dirty="0"/>
              <a:t>Requirements error costs are high so validation is very important</a:t>
            </a:r>
          </a:p>
          <a:p>
            <a:pPr lvl="1" algn="just"/>
            <a:r>
              <a:rPr lang="en-GB" dirty="0"/>
              <a:t>Fixing a requirements error after delivery may cost up to 100 times the cost of fixing an implementation error.</a:t>
            </a:r>
          </a:p>
        </p:txBody>
      </p:sp>
      <p:sp>
        <p:nvSpPr>
          <p:cNvPr id="2" name="Footer Placeholder 1"/>
          <p:cNvSpPr>
            <a:spLocks noGrp="1"/>
          </p:cNvSpPr>
          <p:nvPr>
            <p:ph type="ftr" sz="quarter" idx="11"/>
          </p:nvPr>
        </p:nvSpPr>
        <p:spPr>
          <a:xfrm>
            <a:off x="6019801" y="4927972"/>
            <a:ext cx="2246489" cy="225920"/>
          </a:xfrm>
        </p:spPr>
        <p:txBody>
          <a:bodyPr/>
          <a:lstStyle/>
          <a:p>
            <a:r>
              <a:rPr lang="en-US" dirty="0"/>
              <a:t>Prof Alok Chauhan, VIT Chennai</a:t>
            </a:r>
          </a:p>
        </p:txBody>
      </p:sp>
      <p:sp>
        <p:nvSpPr>
          <p:cNvPr id="4" name="Slide Number Placeholder 3"/>
          <p:cNvSpPr>
            <a:spLocks noGrp="1"/>
          </p:cNvSpPr>
          <p:nvPr>
            <p:ph type="sldNum" sz="quarter" idx="12"/>
          </p:nvPr>
        </p:nvSpPr>
        <p:spPr/>
        <p:txBody>
          <a:bodyPr/>
          <a:lstStyle/>
          <a:p>
            <a:fld id="{C44D26B8-B8F9-4494-A05B-9A4449D49736}" type="slidenum">
              <a:rPr lang="en-US" smtClean="0"/>
              <a:t>95</a:t>
            </a:fld>
            <a:endParaRPr lang="en-US"/>
          </a:p>
        </p:txBody>
      </p:sp>
    </p:spTree>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a:xfrm>
            <a:off x="4038601" y="857250"/>
            <a:ext cx="5077690" cy="865573"/>
          </a:xfrm>
          <a:noFill/>
        </p:spPr>
        <p:txBody>
          <a:bodyPr lIns="90487" tIns="44450" rIns="90487" bIns="44450">
            <a:normAutofit/>
          </a:bodyPr>
          <a:lstStyle/>
          <a:p>
            <a:r>
              <a:rPr lang="en-GB" dirty="0"/>
              <a:t>Requirements checking</a:t>
            </a:r>
          </a:p>
        </p:txBody>
      </p:sp>
      <p:sp>
        <p:nvSpPr>
          <p:cNvPr id="58371" name="Rectangle 3"/>
          <p:cNvSpPr>
            <a:spLocks noGrp="1" noChangeArrowheads="1"/>
          </p:cNvSpPr>
          <p:nvPr>
            <p:ph idx="1"/>
          </p:nvPr>
        </p:nvSpPr>
        <p:spPr>
          <a:xfrm>
            <a:off x="2667000" y="1943101"/>
            <a:ext cx="6324600" cy="2654645"/>
          </a:xfrm>
          <a:noFill/>
        </p:spPr>
        <p:txBody>
          <a:bodyPr lIns="90487" tIns="44450" rIns="90487" bIns="44450">
            <a:normAutofit fontScale="92500" lnSpcReduction="20000"/>
          </a:bodyPr>
          <a:lstStyle/>
          <a:p>
            <a:pPr algn="just"/>
            <a:r>
              <a:rPr lang="en-GB" sz="2400" dirty="0">
                <a:solidFill>
                  <a:srgbClr val="FF0000"/>
                </a:solidFill>
              </a:rPr>
              <a:t>Validity</a:t>
            </a:r>
            <a:r>
              <a:rPr lang="en-GB" sz="2400" dirty="0"/>
              <a:t>. Does the system provide the functions which best support the customer’s needs?</a:t>
            </a:r>
          </a:p>
          <a:p>
            <a:pPr algn="just"/>
            <a:r>
              <a:rPr lang="en-GB" sz="2400" dirty="0">
                <a:solidFill>
                  <a:srgbClr val="FF0000"/>
                </a:solidFill>
              </a:rPr>
              <a:t>Consistency</a:t>
            </a:r>
            <a:r>
              <a:rPr lang="en-GB" sz="2400" dirty="0"/>
              <a:t>. Are there any requirements conflicts?</a:t>
            </a:r>
          </a:p>
          <a:p>
            <a:pPr algn="just"/>
            <a:r>
              <a:rPr lang="en-GB" sz="2400" dirty="0">
                <a:solidFill>
                  <a:srgbClr val="FF0000"/>
                </a:solidFill>
              </a:rPr>
              <a:t>Completeness</a:t>
            </a:r>
            <a:r>
              <a:rPr lang="en-GB" sz="2400" dirty="0"/>
              <a:t>. Are all functions required by the customer included?</a:t>
            </a:r>
          </a:p>
          <a:p>
            <a:pPr algn="just"/>
            <a:r>
              <a:rPr lang="en-GB" sz="2400" dirty="0">
                <a:solidFill>
                  <a:srgbClr val="FF0000"/>
                </a:solidFill>
              </a:rPr>
              <a:t>Realism</a:t>
            </a:r>
            <a:r>
              <a:rPr lang="en-GB" sz="2400" dirty="0"/>
              <a:t>. Can the requirements be implemented given available budget and technology</a:t>
            </a:r>
          </a:p>
          <a:p>
            <a:pPr algn="just"/>
            <a:r>
              <a:rPr lang="en-GB" sz="2400" dirty="0">
                <a:solidFill>
                  <a:srgbClr val="FF0000"/>
                </a:solidFill>
              </a:rPr>
              <a:t>Verifiability</a:t>
            </a:r>
            <a:r>
              <a:rPr lang="en-GB" sz="2400" dirty="0"/>
              <a:t>. Can the requirements be checked?</a:t>
            </a:r>
          </a:p>
        </p:txBody>
      </p:sp>
      <p:sp>
        <p:nvSpPr>
          <p:cNvPr id="2" name="Footer Placeholder 1"/>
          <p:cNvSpPr>
            <a:spLocks noGrp="1"/>
          </p:cNvSpPr>
          <p:nvPr>
            <p:ph type="ftr" sz="quarter" idx="11"/>
          </p:nvPr>
        </p:nvSpPr>
        <p:spPr>
          <a:xfrm>
            <a:off x="5638801" y="4912385"/>
            <a:ext cx="2246489" cy="225920"/>
          </a:xfrm>
        </p:spPr>
        <p:txBody>
          <a:bodyPr/>
          <a:lstStyle/>
          <a:p>
            <a:r>
              <a:rPr lang="en-US"/>
              <a:t>Prof Alok Chauhan, VIT Chennai</a:t>
            </a:r>
          </a:p>
        </p:txBody>
      </p:sp>
      <p:sp>
        <p:nvSpPr>
          <p:cNvPr id="4" name="Slide Number Placeholder 3"/>
          <p:cNvSpPr>
            <a:spLocks noGrp="1"/>
          </p:cNvSpPr>
          <p:nvPr>
            <p:ph type="sldNum" sz="quarter" idx="12"/>
          </p:nvPr>
        </p:nvSpPr>
        <p:spPr/>
        <p:txBody>
          <a:bodyPr/>
          <a:lstStyle/>
          <a:p>
            <a:fld id="{C44D26B8-B8F9-4494-A05B-9A4449D49736}" type="slidenum">
              <a:rPr lang="en-US" smtClean="0"/>
              <a:t>96</a:t>
            </a:fld>
            <a:endParaRPr lang="en-US"/>
          </a:p>
        </p:txBody>
      </p:sp>
    </p:spTree>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a:xfrm>
            <a:off x="3505200" y="914400"/>
            <a:ext cx="5562600" cy="828675"/>
          </a:xfrm>
        </p:spPr>
        <p:txBody>
          <a:bodyPr>
            <a:normAutofit fontScale="90000"/>
          </a:bodyPr>
          <a:lstStyle/>
          <a:p>
            <a:r>
              <a:rPr lang="en-GB" dirty="0"/>
              <a:t>Requirements validation techniques</a:t>
            </a:r>
          </a:p>
        </p:txBody>
      </p:sp>
      <p:sp>
        <p:nvSpPr>
          <p:cNvPr id="77827" name="Rectangle 3"/>
          <p:cNvSpPr>
            <a:spLocks noGrp="1" noChangeArrowheads="1"/>
          </p:cNvSpPr>
          <p:nvPr>
            <p:ph idx="1"/>
          </p:nvPr>
        </p:nvSpPr>
        <p:spPr>
          <a:xfrm>
            <a:off x="3048000" y="1885951"/>
            <a:ext cx="6096000" cy="2654645"/>
          </a:xfrm>
        </p:spPr>
        <p:txBody>
          <a:bodyPr/>
          <a:lstStyle/>
          <a:p>
            <a:pPr>
              <a:lnSpc>
                <a:spcPct val="90000"/>
              </a:lnSpc>
            </a:pPr>
            <a:r>
              <a:rPr lang="en-GB" dirty="0"/>
              <a:t>Requirements reviews</a:t>
            </a:r>
          </a:p>
          <a:p>
            <a:pPr lvl="1">
              <a:lnSpc>
                <a:spcPct val="90000"/>
              </a:lnSpc>
            </a:pPr>
            <a:r>
              <a:rPr lang="en-GB" dirty="0"/>
              <a:t>Systematic manual analysis of the requirements.</a:t>
            </a:r>
          </a:p>
          <a:p>
            <a:pPr>
              <a:lnSpc>
                <a:spcPct val="90000"/>
              </a:lnSpc>
            </a:pPr>
            <a:r>
              <a:rPr lang="en-GB" dirty="0"/>
              <a:t>Prototyping</a:t>
            </a:r>
          </a:p>
          <a:p>
            <a:pPr lvl="1">
              <a:lnSpc>
                <a:spcPct val="90000"/>
              </a:lnSpc>
            </a:pPr>
            <a:r>
              <a:rPr lang="en-GB" dirty="0"/>
              <a:t>Using an executable model of the system to check requirements. </a:t>
            </a:r>
          </a:p>
          <a:p>
            <a:pPr>
              <a:lnSpc>
                <a:spcPct val="90000"/>
              </a:lnSpc>
            </a:pPr>
            <a:r>
              <a:rPr lang="en-GB" dirty="0"/>
              <a:t>Test-case generation</a:t>
            </a:r>
          </a:p>
          <a:p>
            <a:pPr lvl="1">
              <a:lnSpc>
                <a:spcPct val="90000"/>
              </a:lnSpc>
            </a:pPr>
            <a:r>
              <a:rPr lang="en-GB" dirty="0"/>
              <a:t>Developing tests for requirements to check testability.</a:t>
            </a:r>
          </a:p>
          <a:p>
            <a:pPr>
              <a:lnSpc>
                <a:spcPct val="90000"/>
              </a:lnSpc>
              <a:buFont typeface="Zapf Dingbats" charset="2"/>
              <a:buNone/>
            </a:pPr>
            <a:endParaRPr lang="en-GB" dirty="0"/>
          </a:p>
        </p:txBody>
      </p:sp>
      <p:sp>
        <p:nvSpPr>
          <p:cNvPr id="2" name="Footer Placeholder 1"/>
          <p:cNvSpPr>
            <a:spLocks noGrp="1"/>
          </p:cNvSpPr>
          <p:nvPr>
            <p:ph type="ftr" sz="quarter" idx="11"/>
          </p:nvPr>
        </p:nvSpPr>
        <p:spPr>
          <a:xfrm>
            <a:off x="5791201" y="4917580"/>
            <a:ext cx="2246489" cy="225920"/>
          </a:xfrm>
        </p:spPr>
        <p:txBody>
          <a:bodyPr/>
          <a:lstStyle/>
          <a:p>
            <a:r>
              <a:rPr lang="en-US" dirty="0"/>
              <a:t>Prof Alok Chauhan, VIT Chennai</a:t>
            </a:r>
          </a:p>
        </p:txBody>
      </p:sp>
      <p:sp>
        <p:nvSpPr>
          <p:cNvPr id="4" name="Slide Number Placeholder 3"/>
          <p:cNvSpPr>
            <a:spLocks noGrp="1"/>
          </p:cNvSpPr>
          <p:nvPr>
            <p:ph type="sldNum" sz="quarter" idx="12"/>
          </p:nvPr>
        </p:nvSpPr>
        <p:spPr/>
        <p:txBody>
          <a:bodyPr/>
          <a:lstStyle/>
          <a:p>
            <a:fld id="{C44D26B8-B8F9-4494-A05B-9A4449D49736}" type="slidenum">
              <a:rPr lang="en-US" smtClean="0"/>
              <a:t>97</a:t>
            </a:fld>
            <a:endParaRPr lang="en-US"/>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a:xfrm>
            <a:off x="3733800" y="857250"/>
            <a:ext cx="5410200" cy="865573"/>
          </a:xfrm>
          <a:noFill/>
        </p:spPr>
        <p:txBody>
          <a:bodyPr lIns="90487" tIns="44450" rIns="90487" bIns="44450"/>
          <a:lstStyle/>
          <a:p>
            <a:r>
              <a:rPr lang="en-GB" dirty="0"/>
              <a:t>Requirements reviews</a:t>
            </a:r>
          </a:p>
        </p:txBody>
      </p:sp>
      <p:sp>
        <p:nvSpPr>
          <p:cNvPr id="59395" name="Rectangle 3"/>
          <p:cNvSpPr>
            <a:spLocks noGrp="1" noChangeArrowheads="1"/>
          </p:cNvSpPr>
          <p:nvPr>
            <p:ph idx="1"/>
          </p:nvPr>
        </p:nvSpPr>
        <p:spPr>
          <a:xfrm>
            <a:off x="3886201" y="1809751"/>
            <a:ext cx="5230090" cy="2730846"/>
          </a:xfrm>
          <a:noFill/>
        </p:spPr>
        <p:txBody>
          <a:bodyPr lIns="90487" tIns="44450" rIns="90487" bIns="44450">
            <a:normAutofit lnSpcReduction="10000"/>
          </a:bodyPr>
          <a:lstStyle/>
          <a:p>
            <a:pPr algn="just"/>
            <a:r>
              <a:rPr lang="en-GB" dirty="0"/>
              <a:t>Regular reviews should be held while the requirements definition is being formulated.</a:t>
            </a:r>
          </a:p>
          <a:p>
            <a:pPr algn="just"/>
            <a:r>
              <a:rPr lang="en-GB" dirty="0"/>
              <a:t>Both client and contractor staff should be involved in reviews.</a:t>
            </a:r>
          </a:p>
          <a:p>
            <a:pPr algn="just"/>
            <a:r>
              <a:rPr lang="en-GB" dirty="0"/>
              <a:t>Reviews may be formal (with completed documents) or informal. Good communications between developers, customers and users can resolve problems at an early stage.</a:t>
            </a:r>
          </a:p>
        </p:txBody>
      </p:sp>
      <p:sp>
        <p:nvSpPr>
          <p:cNvPr id="2" name="Footer Placeholder 1"/>
          <p:cNvSpPr>
            <a:spLocks noGrp="1"/>
          </p:cNvSpPr>
          <p:nvPr>
            <p:ph type="ftr" sz="quarter" idx="11"/>
          </p:nvPr>
        </p:nvSpPr>
        <p:spPr>
          <a:xfrm>
            <a:off x="5791201" y="4917580"/>
            <a:ext cx="2246489" cy="225920"/>
          </a:xfrm>
        </p:spPr>
        <p:txBody>
          <a:bodyPr/>
          <a:lstStyle/>
          <a:p>
            <a:r>
              <a:rPr lang="en-US" dirty="0"/>
              <a:t>Prof Alok Chauhan, VIT Chennai</a:t>
            </a:r>
          </a:p>
        </p:txBody>
      </p:sp>
      <p:sp>
        <p:nvSpPr>
          <p:cNvPr id="4" name="Slide Number Placeholder 3"/>
          <p:cNvSpPr>
            <a:spLocks noGrp="1"/>
          </p:cNvSpPr>
          <p:nvPr>
            <p:ph type="sldNum" sz="quarter" idx="12"/>
          </p:nvPr>
        </p:nvSpPr>
        <p:spPr/>
        <p:txBody>
          <a:bodyPr/>
          <a:lstStyle/>
          <a:p>
            <a:fld id="{C44D26B8-B8F9-4494-A05B-9A4449D49736}" type="slidenum">
              <a:rPr lang="en-US" smtClean="0"/>
              <a:t>98</a:t>
            </a:fld>
            <a:endParaRPr lang="en-US"/>
          </a:p>
        </p:txBody>
      </p:sp>
    </p:spTree>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a:xfrm>
            <a:off x="5029200" y="857250"/>
            <a:ext cx="4114800" cy="865573"/>
          </a:xfrm>
          <a:noFill/>
        </p:spPr>
        <p:txBody>
          <a:bodyPr lIns="90487" tIns="44450" rIns="90487" bIns="44450"/>
          <a:lstStyle/>
          <a:p>
            <a:r>
              <a:rPr lang="en-GB" dirty="0"/>
              <a:t>Review checks</a:t>
            </a:r>
          </a:p>
        </p:txBody>
      </p:sp>
      <p:sp>
        <p:nvSpPr>
          <p:cNvPr id="60419" name="Rectangle 3"/>
          <p:cNvSpPr>
            <a:spLocks noGrp="1" noChangeArrowheads="1"/>
          </p:cNvSpPr>
          <p:nvPr>
            <p:ph idx="1"/>
          </p:nvPr>
        </p:nvSpPr>
        <p:spPr>
          <a:xfrm>
            <a:off x="3124200" y="1828801"/>
            <a:ext cx="5992091" cy="2654645"/>
          </a:xfrm>
          <a:noFill/>
        </p:spPr>
        <p:txBody>
          <a:bodyPr lIns="90487" tIns="44450" rIns="90487" bIns="44450">
            <a:normAutofit lnSpcReduction="10000"/>
          </a:bodyPr>
          <a:lstStyle/>
          <a:p>
            <a:pPr algn="just">
              <a:lnSpc>
                <a:spcPct val="90000"/>
              </a:lnSpc>
            </a:pPr>
            <a:r>
              <a:rPr lang="en-GB" dirty="0">
                <a:solidFill>
                  <a:srgbClr val="FF0000"/>
                </a:solidFill>
              </a:rPr>
              <a:t>Verifiability</a:t>
            </a:r>
            <a:endParaRPr lang="en-GB" dirty="0"/>
          </a:p>
          <a:p>
            <a:pPr lvl="1" algn="just">
              <a:lnSpc>
                <a:spcPct val="90000"/>
              </a:lnSpc>
            </a:pPr>
            <a:r>
              <a:rPr lang="en-GB" dirty="0"/>
              <a:t>Is the requirement realistically testable?</a:t>
            </a:r>
          </a:p>
          <a:p>
            <a:pPr algn="just">
              <a:lnSpc>
                <a:spcPct val="90000"/>
              </a:lnSpc>
            </a:pPr>
            <a:r>
              <a:rPr lang="en-GB" dirty="0">
                <a:solidFill>
                  <a:srgbClr val="FF0000"/>
                </a:solidFill>
              </a:rPr>
              <a:t>Comprehensibility</a:t>
            </a:r>
            <a:endParaRPr lang="en-GB" dirty="0"/>
          </a:p>
          <a:p>
            <a:pPr lvl="1" algn="just">
              <a:lnSpc>
                <a:spcPct val="90000"/>
              </a:lnSpc>
            </a:pPr>
            <a:r>
              <a:rPr lang="en-GB" dirty="0"/>
              <a:t>Is the requirement properly understood?</a:t>
            </a:r>
          </a:p>
          <a:p>
            <a:pPr algn="just">
              <a:lnSpc>
                <a:spcPct val="90000"/>
              </a:lnSpc>
            </a:pPr>
            <a:r>
              <a:rPr lang="en-GB" dirty="0">
                <a:solidFill>
                  <a:srgbClr val="FF0000"/>
                </a:solidFill>
              </a:rPr>
              <a:t>Traceability</a:t>
            </a:r>
            <a:endParaRPr lang="en-GB" dirty="0"/>
          </a:p>
          <a:p>
            <a:pPr lvl="1" algn="just">
              <a:lnSpc>
                <a:spcPct val="90000"/>
              </a:lnSpc>
            </a:pPr>
            <a:r>
              <a:rPr lang="en-GB" dirty="0"/>
              <a:t>Is the origin of the requirement clearly stated?</a:t>
            </a:r>
          </a:p>
          <a:p>
            <a:pPr algn="just">
              <a:lnSpc>
                <a:spcPct val="90000"/>
              </a:lnSpc>
            </a:pPr>
            <a:r>
              <a:rPr lang="en-GB" dirty="0">
                <a:solidFill>
                  <a:srgbClr val="FF0000"/>
                </a:solidFill>
              </a:rPr>
              <a:t>Adaptability</a:t>
            </a:r>
            <a:endParaRPr lang="en-GB" dirty="0"/>
          </a:p>
          <a:p>
            <a:pPr lvl="1" algn="just">
              <a:lnSpc>
                <a:spcPct val="90000"/>
              </a:lnSpc>
            </a:pPr>
            <a:r>
              <a:rPr lang="en-GB" dirty="0"/>
              <a:t>Can the requirement be changed without a large impact on other requirements?</a:t>
            </a:r>
          </a:p>
        </p:txBody>
      </p:sp>
      <p:sp>
        <p:nvSpPr>
          <p:cNvPr id="2" name="Footer Placeholder 1"/>
          <p:cNvSpPr>
            <a:spLocks noGrp="1"/>
          </p:cNvSpPr>
          <p:nvPr>
            <p:ph type="ftr" sz="quarter" idx="11"/>
          </p:nvPr>
        </p:nvSpPr>
        <p:spPr>
          <a:xfrm>
            <a:off x="5410201" y="4857751"/>
            <a:ext cx="2246489" cy="225920"/>
          </a:xfrm>
        </p:spPr>
        <p:txBody>
          <a:bodyPr/>
          <a:lstStyle/>
          <a:p>
            <a:r>
              <a:rPr lang="en-US" dirty="0"/>
              <a:t>Prof Alok Chauhan, VIT Chennai</a:t>
            </a:r>
          </a:p>
        </p:txBody>
      </p:sp>
      <p:sp>
        <p:nvSpPr>
          <p:cNvPr id="4" name="Slide Number Placeholder 3"/>
          <p:cNvSpPr>
            <a:spLocks noGrp="1"/>
          </p:cNvSpPr>
          <p:nvPr>
            <p:ph type="sldNum" sz="quarter" idx="12"/>
          </p:nvPr>
        </p:nvSpPr>
        <p:spPr/>
        <p:txBody>
          <a:bodyPr/>
          <a:lstStyle/>
          <a:p>
            <a:fld id="{C44D26B8-B8F9-4494-A05B-9A4449D49736}" type="slidenum">
              <a:rPr lang="en-US" smtClean="0"/>
              <a:t>99</a:t>
            </a:fld>
            <a:endParaRPr lang="en-US"/>
          </a:p>
        </p:txBody>
      </p:sp>
    </p:spTree>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erspective">
  <a:themeElements>
    <a:clrScheme name="Perspective">
      <a:dk1>
        <a:sysClr val="windowText" lastClr="000000"/>
      </a:dk1>
      <a:lt1>
        <a:sysClr val="window" lastClr="FFFFFF"/>
      </a:lt1>
      <a:dk2>
        <a:srgbClr val="283138"/>
      </a:dk2>
      <a:lt2>
        <a:srgbClr val="FF8600"/>
      </a:lt2>
      <a:accent1>
        <a:srgbClr val="838D9B"/>
      </a:accent1>
      <a:accent2>
        <a:srgbClr val="D2610C"/>
      </a:accent2>
      <a:accent3>
        <a:srgbClr val="80716A"/>
      </a:accent3>
      <a:accent4>
        <a:srgbClr val="94147C"/>
      </a:accent4>
      <a:accent5>
        <a:srgbClr val="5D5AD2"/>
      </a:accent5>
      <a:accent6>
        <a:srgbClr val="6F6C7D"/>
      </a:accent6>
      <a:hlink>
        <a:srgbClr val="6187E3"/>
      </a:hlink>
      <a:folHlink>
        <a:srgbClr val="7B8EB8"/>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erspective">
      <a:fillStyleLst>
        <a:solidFill>
          <a:schemeClr val="phClr"/>
        </a:solidFill>
        <a:gradFill rotWithShape="1">
          <a:gsLst>
            <a:gs pos="0">
              <a:schemeClr val="phClr">
                <a:tint val="50000"/>
                <a:alpha val="100000"/>
                <a:satMod val="160000"/>
                <a:lumMod val="105000"/>
              </a:schemeClr>
            </a:gs>
            <a:gs pos="41000">
              <a:schemeClr val="phClr">
                <a:tint val="57000"/>
                <a:satMod val="180000"/>
                <a:lumMod val="99000"/>
              </a:schemeClr>
            </a:gs>
            <a:gs pos="100000">
              <a:schemeClr val="phClr">
                <a:tint val="80000"/>
                <a:satMod val="200000"/>
                <a:lumMod val="104000"/>
              </a:schemeClr>
            </a:gs>
          </a:gsLst>
          <a:lin ang="5400000" scaled="1"/>
        </a:gradFill>
        <a:gradFill rotWithShape="1">
          <a:gsLst>
            <a:gs pos="0">
              <a:schemeClr val="phClr">
                <a:tint val="96000"/>
                <a:satMod val="130000"/>
                <a:lumMod val="114000"/>
              </a:schemeClr>
            </a:gs>
            <a:gs pos="60000">
              <a:schemeClr val="phClr">
                <a:tint val="100000"/>
                <a:satMod val="106000"/>
                <a:lumMod val="110000"/>
              </a:schemeClr>
            </a:gs>
            <a:gs pos="100000">
              <a:schemeClr val="ph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8575" cap="flat" cmpd="sng" algn="ctr">
          <a:solidFill>
            <a:schemeClr val="phClr"/>
          </a:solidFill>
          <a:prstDash val="solid"/>
        </a:ln>
      </a:lnStyleLst>
      <a:effectStyleLst>
        <a:effectStyle>
          <a:effectLst>
            <a:outerShdw blurRad="50800" dist="38100" dir="5400000" rotWithShape="0">
              <a:srgbClr val="000000">
                <a:alpha val="28000"/>
              </a:srgbClr>
            </a:outerShdw>
          </a:effectLst>
        </a:effectStyle>
        <a:effectStyle>
          <a:effectLst>
            <a:outerShdw blurRad="47625" dist="38100" dir="5400000" sy="98000" rotWithShape="0">
              <a:srgbClr val="000000">
                <a:alpha val="48000"/>
              </a:srgbClr>
            </a:outerShdw>
          </a:effectLst>
          <a:scene3d>
            <a:camera prst="orthographicFront">
              <a:rot lat="0" lon="0" rev="0"/>
            </a:camera>
            <a:lightRig rig="twoPt" dir="br">
              <a:rot lat="0" lon="0" rev="8700000"/>
            </a:lightRig>
          </a:scene3d>
          <a:sp3d prstMaterial="matte">
            <a:bevelT w="25400" h="53975"/>
          </a:sp3d>
        </a:effectStyle>
        <a:effectStyle>
          <a:effectLst>
            <a:reflection blurRad="12700" stA="24000" endPos="28000" dist="50800" dir="5400000" sy="-100000" rotWithShape="0"/>
          </a:effectLst>
          <a:scene3d>
            <a:camera prst="orthographicFront">
              <a:rot lat="0" lon="0" rev="0"/>
            </a:camera>
            <a:lightRig rig="threePt" dir="t">
              <a:rot lat="0" lon="0" rev="4800000"/>
            </a:lightRig>
          </a:scene3d>
          <a:sp3d>
            <a:bevelT w="69850" h="31750"/>
          </a:sp3d>
        </a:effectStyle>
      </a:effectStyleLst>
      <a:bgFillStyleLst>
        <a:solidFill>
          <a:schemeClr val="phClr"/>
        </a:solidFill>
        <a:gradFill rotWithShape="1">
          <a:gsLst>
            <a:gs pos="0">
              <a:schemeClr val="phClr">
                <a:tint val="100000"/>
                <a:shade val="80000"/>
                <a:satMod val="100000"/>
                <a:lumMod val="100000"/>
              </a:schemeClr>
            </a:gs>
            <a:gs pos="65000">
              <a:schemeClr val="phClr">
                <a:tint val="100000"/>
                <a:shade val="95000"/>
                <a:satMod val="100000"/>
                <a:lumMod val="100000"/>
              </a:schemeClr>
            </a:gs>
            <a:gs pos="100000">
              <a:schemeClr val="phClr">
                <a:tint val="88000"/>
                <a:shade val="100000"/>
                <a:satMod val="400000"/>
                <a:lumMod val="100000"/>
              </a:schemeClr>
            </a:gs>
          </a:gsLst>
          <a:lin ang="5400000" scaled="0"/>
        </a:gradFill>
        <a:blipFill rotWithShape="1">
          <a:blip xmlns:r="http://schemas.openxmlformats.org/officeDocument/2006/relationships" r:embed="rId1">
            <a:duotone>
              <a:schemeClr val="phClr">
                <a:tint val="95000"/>
                <a:satMod val="90000"/>
              </a:schemeClr>
              <a:schemeClr val="phClr">
                <a:shade val="92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95B0B573EC6A244CBB1320D8E6061CD0" ma:contentTypeVersion="20" ma:contentTypeDescription="Create a new document." ma:contentTypeScope="" ma:versionID="d0ae831335df3a8922329ac48cb1837c">
  <xsd:schema xmlns:xsd="http://www.w3.org/2001/XMLSchema" xmlns:xs="http://www.w3.org/2001/XMLSchema" xmlns:p="http://schemas.microsoft.com/office/2006/metadata/properties" xmlns:ns2="d12f77d6-7435-44c9-91b9-005915f196b3" xmlns:ns3="a14683dc-acff-4aa3-9ceb-a35f8ebed1f0" targetNamespace="http://schemas.microsoft.com/office/2006/metadata/properties" ma:root="true" ma:fieldsID="03af8246080d89961b0435e3c58fbd1b" ns2:_="" ns3:_="">
    <xsd:import namespace="d12f77d6-7435-44c9-91b9-005915f196b3"/>
    <xsd:import namespace="a14683dc-acff-4aa3-9ceb-a35f8ebed1f0"/>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AutoKeyPoints" minOccurs="0"/>
                <xsd:element ref="ns2:MediaServiceKeyPoints" minOccurs="0"/>
                <xsd:element ref="ns2:MediaLengthInSeconds" minOccurs="0"/>
                <xsd:element ref="ns3:TaxCatchAll" minOccurs="0"/>
                <xsd:element ref="ns2:lcf76f155ced4ddcb4097134ff3c332f" minOccurs="0"/>
                <xsd:element ref="ns2:Size"/>
                <xsd:element ref="ns2:UpdatedBy"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12f77d6-7435-44c9-91b9-005915f196b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LengthInSeconds" ma:index="19" nillable="true" ma:displayName="Length (seconds)" ma:internalName="MediaLengthInSeconds" ma:readOnly="true">
      <xsd:simpleType>
        <xsd:restriction base="dms:Unknow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d34f2db7-5c9e-4885-aa5f-8b428826e263" ma:termSetId="09814cd3-568e-fe90-9814-8d621ff8fb84" ma:anchorId="fba54fb3-c3e1-fe81-a776-ca4b69148c4d" ma:open="true" ma:isKeyword="false">
      <xsd:complexType>
        <xsd:sequence>
          <xsd:element ref="pc:Terms" minOccurs="0" maxOccurs="1"/>
        </xsd:sequence>
      </xsd:complexType>
    </xsd:element>
    <xsd:element name="Size" ma:index="23" ma:displayName="Size" ma:format="Dropdown" ma:internalName="Size">
      <xsd:simpleType>
        <xsd:restriction base="dms:Text">
          <xsd:maxLength value="255"/>
        </xsd:restriction>
      </xsd:simpleType>
    </xsd:element>
    <xsd:element name="UpdatedBy" ma:index="24" nillable="true" ma:displayName="Updated By" ma:format="Dropdown" ma:list="UserInfo" ma:SharePointGroup="0" ma:internalName="UpdatedBy">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MediaServiceObjectDetectorVersions" ma:index="25"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14683dc-acff-4aa3-9ceb-a35f8ebed1f0" elementFormDefault="qualified">
    <xsd:import namespace="http://schemas.microsoft.com/office/2006/documentManagement/types"/>
    <xsd:import namespace="http://schemas.microsoft.com/office/infopath/2007/PartnerControls"/>
    <xsd:element name="SharedWithUsers" ma:index="1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Shared With Details" ma:internalName="SharedWithDetails" ma:readOnly="true">
      <xsd:simpleType>
        <xsd:restriction base="dms:Note">
          <xsd:maxLength value="255"/>
        </xsd:restriction>
      </xsd:simpleType>
    </xsd:element>
    <xsd:element name="TaxCatchAll" ma:index="20" nillable="true" ma:displayName="Taxonomy Catch All Column" ma:hidden="true" ma:list="{707f9c4a-995e-4db6-9467-dbc957b4dbb6}" ma:internalName="TaxCatchAll" ma:showField="CatchAllData" ma:web="a14683dc-acff-4aa3-9ceb-a35f8ebed1f0">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d12f77d6-7435-44c9-91b9-005915f196b3">
      <Terms xmlns="http://schemas.microsoft.com/office/infopath/2007/PartnerControls"/>
    </lcf76f155ced4ddcb4097134ff3c332f>
    <TaxCatchAll xmlns="a14683dc-acff-4aa3-9ceb-a35f8ebed1f0" xsi:nil="true"/>
    <Size xmlns="d12f77d6-7435-44c9-91b9-005915f196b3"/>
    <UpdatedBy xmlns="d12f77d6-7435-44c9-91b9-005915f196b3">
      <UserInfo>
        <DisplayName/>
        <AccountId xsi:nil="true"/>
        <AccountType/>
      </UserInfo>
    </UpdatedBy>
  </documentManagement>
</p:properties>
</file>

<file path=customXml/itemProps1.xml><?xml version="1.0" encoding="utf-8"?>
<ds:datastoreItem xmlns:ds="http://schemas.openxmlformats.org/officeDocument/2006/customXml" ds:itemID="{66DDF9EB-4285-4D81-AE1C-D9AEA98481D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12f77d6-7435-44c9-91b9-005915f196b3"/>
    <ds:schemaRef ds:uri="a14683dc-acff-4aa3-9ceb-a35f8ebed1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12E2B535-BC53-4C19-8811-2E25F2AF2B86}">
  <ds:schemaRefs>
    <ds:schemaRef ds:uri="http://schemas.microsoft.com/sharepoint/v3/contenttype/forms"/>
  </ds:schemaRefs>
</ds:datastoreItem>
</file>

<file path=customXml/itemProps3.xml><?xml version="1.0" encoding="utf-8"?>
<ds:datastoreItem xmlns:ds="http://schemas.openxmlformats.org/officeDocument/2006/customXml" ds:itemID="{D6E1DE0A-0C70-4A97-B153-AA2027DE6D06}">
  <ds:schemaRefs>
    <ds:schemaRef ds:uri="http://schemas.microsoft.com/office/2006/metadata/properties"/>
    <ds:schemaRef ds:uri="http://schemas.microsoft.com/office/infopath/2007/PartnerControls"/>
    <ds:schemaRef ds:uri="d12f77d6-7435-44c9-91b9-005915f196b3"/>
    <ds:schemaRef ds:uri="a14683dc-acff-4aa3-9ceb-a35f8ebed1f0"/>
  </ds:schemaRefs>
</ds:datastoreItem>
</file>

<file path=docProps/app.xml><?xml version="1.0" encoding="utf-8"?>
<Properties xmlns="http://schemas.openxmlformats.org/officeDocument/2006/extended-properties" xmlns:vt="http://schemas.openxmlformats.org/officeDocument/2006/docPropsVTypes">
  <Template>Perspective</Template>
  <TotalTime>0</TotalTime>
  <Words>21559</Words>
  <Application>Microsoft Office PowerPoint</Application>
  <PresentationFormat>On-screen Show (16:9)</PresentationFormat>
  <Paragraphs>1267</Paragraphs>
  <Slides>102</Slides>
  <Notes>19</Notes>
  <HiddenSlides>0</HiddenSlides>
  <MMClips>0</MMClips>
  <ScaleCrop>false</ScaleCrop>
  <HeadingPairs>
    <vt:vector size="4" baseType="variant">
      <vt:variant>
        <vt:lpstr>Theme</vt:lpstr>
      </vt:variant>
      <vt:variant>
        <vt:i4>1</vt:i4>
      </vt:variant>
      <vt:variant>
        <vt:lpstr>Slide Titles</vt:lpstr>
      </vt:variant>
      <vt:variant>
        <vt:i4>102</vt:i4>
      </vt:variant>
    </vt:vector>
  </HeadingPairs>
  <TitlesOfParts>
    <vt:vector size="103" baseType="lpstr">
      <vt:lpstr>Perspective</vt:lpstr>
      <vt:lpstr>CSE3001-SOFTWARE ENGNEERING</vt:lpstr>
      <vt:lpstr>PowerPoint Presentation</vt:lpstr>
      <vt:lpstr>What is Requirements?</vt:lpstr>
      <vt:lpstr>Topics to be covered </vt:lpstr>
      <vt:lpstr>Need for gathering requirements</vt:lpstr>
      <vt:lpstr>Problems faced in  gathering requirements</vt:lpstr>
      <vt:lpstr>Problems faced in  gathering requirements</vt:lpstr>
      <vt:lpstr>How to solve the problems faced in   gathering requirements</vt:lpstr>
      <vt:lpstr>Types of requirements (abstract Level)</vt:lpstr>
      <vt:lpstr>Types of requirements (abstract Level)</vt:lpstr>
      <vt:lpstr>PowerPoint Presentation</vt:lpstr>
      <vt:lpstr>Types of requirements</vt:lpstr>
      <vt:lpstr>What are Functional Requirements</vt:lpstr>
      <vt:lpstr>What are Non- Functional Requirements</vt:lpstr>
      <vt:lpstr>PowerPoint Presentation</vt:lpstr>
      <vt:lpstr>PowerPoint Presentation</vt:lpstr>
      <vt:lpstr>PowerPoint Presentation</vt:lpstr>
      <vt:lpstr>What are Domain requirements</vt:lpstr>
      <vt:lpstr>PowerPoint Presentation</vt:lpstr>
      <vt:lpstr>Requirements Engineering Process</vt:lpstr>
      <vt:lpstr>Requirements Engineering (RE)Process</vt:lpstr>
      <vt:lpstr>Requirements Engineering  Tasks</vt:lpstr>
      <vt:lpstr>Requirement Engineering </vt:lpstr>
      <vt:lpstr>Requirement Engineering </vt:lpstr>
      <vt:lpstr>Requirement Engineering </vt:lpstr>
      <vt:lpstr>Requirement Engineering </vt:lpstr>
      <vt:lpstr>Requirement Engineering </vt:lpstr>
      <vt:lpstr>Requirement Engineering </vt:lpstr>
      <vt:lpstr>In general RE means……</vt:lpstr>
      <vt:lpstr>In general RE means……</vt:lpstr>
      <vt:lpstr>The Requirements Analysis process</vt:lpstr>
      <vt:lpstr>SUMMARY</vt:lpstr>
      <vt:lpstr>HOTS Questions</vt:lpstr>
      <vt:lpstr>CSE3001- SOFTWARE ENGNEERING</vt:lpstr>
      <vt:lpstr>Topics to be covered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Use Case</vt:lpstr>
      <vt:lpstr>Use Case Componentss</vt:lpstr>
      <vt:lpstr>Use Cases</vt:lpstr>
      <vt:lpstr>Use Case  - Relationships</vt:lpstr>
      <vt:lpstr>PowerPoint Presentation</vt:lpstr>
      <vt:lpstr>Use-Case Diagram</vt:lpstr>
      <vt:lpstr>Components of Use Case Diagram</vt:lpstr>
      <vt:lpstr>Example of Relationships</vt:lpstr>
      <vt:lpstr>Use Case Diagram</vt:lpstr>
      <vt:lpstr>Use Case Diagram</vt:lpstr>
      <vt:lpstr>PowerPoint Presentation</vt:lpstr>
      <vt:lpstr>Activity Diagram</vt:lpstr>
      <vt:lpstr>Activity Diagram…</vt:lpstr>
      <vt:lpstr>Activity Diagram…</vt:lpstr>
      <vt:lpstr>PowerPoint Presentation</vt:lpstr>
      <vt:lpstr>Difference between a Use case and an Activity diagram</vt:lpstr>
      <vt:lpstr>Activity Diagram…(Notations)</vt:lpstr>
      <vt:lpstr>Activity Diagram…(Notations)</vt:lpstr>
      <vt:lpstr>Activity Diagram…(Notations)</vt:lpstr>
      <vt:lpstr>Activity Diagram…(Notations)</vt:lpstr>
      <vt:lpstr>Activity Diagram…(Notations)</vt:lpstr>
      <vt:lpstr>Activity Diagram…(Notations)</vt:lpstr>
      <vt:lpstr>Activity Diagram…(Notations)</vt:lpstr>
      <vt:lpstr>Activity Diagram…(Notations)</vt:lpstr>
      <vt:lpstr>Example of Activity Diagram…</vt:lpstr>
      <vt:lpstr>Example of Activity Diagram…</vt:lpstr>
      <vt:lpstr>Drawback of Activity Diagram…</vt:lpstr>
      <vt:lpstr>PowerPoint Presentation</vt:lpstr>
      <vt:lpstr>Activity Diagram Example</vt:lpstr>
      <vt:lpstr>PowerPoint Presentation</vt:lpstr>
      <vt:lpstr>Swimlane Diagrams</vt:lpstr>
      <vt:lpstr>PowerPoint Presentation</vt:lpstr>
      <vt:lpstr>DATA MODELING  and  CLASS-BASED MODELING</vt:lpstr>
      <vt:lpstr>Entity-Relationship diagram (ERD)</vt:lpstr>
      <vt:lpstr>PowerPoint Presentation</vt:lpstr>
      <vt:lpstr>PowerPoint Presentation</vt:lpstr>
      <vt:lpstr>Class Based Modeling</vt:lpstr>
      <vt:lpstr>PowerPoint Presentation</vt:lpstr>
      <vt:lpstr>PowerPoint Presentation</vt:lpstr>
      <vt:lpstr>PowerPoint Presentation</vt:lpstr>
      <vt:lpstr>Class-Responsibility-Collaborator (CRC) Modeling</vt:lpstr>
      <vt:lpstr>FLOW-ORIENTED MODELING and BEHAVIORAL MODELING</vt:lpstr>
      <vt:lpstr>PowerPoint Presentation</vt:lpstr>
      <vt:lpstr>PowerPoint Presentation</vt:lpstr>
      <vt:lpstr>Fig. 14 Level 1 DFD</vt:lpstr>
      <vt:lpstr>BEHAVIORAL MODEL</vt:lpstr>
      <vt:lpstr>Fig. 15 Sequence Diagram (Accessing camera over internet )</vt:lpstr>
      <vt:lpstr>Fig. 16 State diagram (User Interface)</vt:lpstr>
      <vt:lpstr>Requirements Specification and Requirement Validation</vt:lpstr>
      <vt:lpstr>Software Requirements Specification (SRS)</vt:lpstr>
      <vt:lpstr>Requirements validation</vt:lpstr>
      <vt:lpstr>Requirements checking</vt:lpstr>
      <vt:lpstr>Requirements validation techniques</vt:lpstr>
      <vt:lpstr>Requirements reviews</vt:lpstr>
      <vt:lpstr>Review checks</vt:lpstr>
      <vt:lpstr>HOTS question</vt:lpstr>
      <vt:lpstr>Summary</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vitbpl</dc:creator>
  <cp:lastModifiedBy>admin</cp:lastModifiedBy>
  <cp:revision>194</cp:revision>
  <dcterms:created xsi:type="dcterms:W3CDTF">2006-08-16T00:00:00Z</dcterms:created>
  <dcterms:modified xsi:type="dcterms:W3CDTF">2023-09-14T12:40:34Z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1033-11.2.0.9635</vt:lpwstr>
  </property>
  <property fmtid="{D5CDD505-2E9C-101B-9397-08002B2CF9AE}" pid="3" name="ContentTypeId">
    <vt:lpwstr>0x01010095B0B573EC6A244CBB1320D8E6061CD0</vt:lpwstr>
  </property>
  <property fmtid="{D5CDD505-2E9C-101B-9397-08002B2CF9AE}" pid="4" name="MediaServiceImageTags">
    <vt:lpwstr/>
  </property>
</Properties>
</file>